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49" r:id="rId5"/>
  </p:sldMasterIdLst>
  <p:notesMasterIdLst>
    <p:notesMasterId r:id="rId14"/>
  </p:notesMasterIdLst>
  <p:sldIdLst>
    <p:sldId id="4394" r:id="rId6"/>
    <p:sldId id="4599" r:id="rId7"/>
    <p:sldId id="4603" r:id="rId8"/>
    <p:sldId id="4598" r:id="rId9"/>
    <p:sldId id="4602" r:id="rId10"/>
    <p:sldId id="4601" r:id="rId11"/>
    <p:sldId id="4594" r:id="rId12"/>
    <p:sldId id="4597" r:id="rId13"/>
  </p:sldIdLst>
  <p:sldSz cx="12192000" cy="6858000"/>
  <p:notesSz cx="6810375" cy="9942513"/>
  <p:defaultTextStyle>
    <a:defPPr lvl="0">
      <a:defRPr lang="uk-UA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1C1F6AF2-9AB4-4C02-B03B-C602290CCD1D}">
          <p14:sldIdLst>
            <p14:sldId id="4394"/>
            <p14:sldId id="4599"/>
            <p14:sldId id="4603"/>
            <p14:sldId id="4598"/>
            <p14:sldId id="4602"/>
            <p14:sldId id="4601"/>
            <p14:sldId id="4594"/>
            <p14:sldId id="4597"/>
          </p14:sldIdLst>
        </p14:section>
      </p14:sectionLst>
    </p:ext>
    <p:ext uri="{EFAFB233-063F-42B5-8137-9DF3F51BA10A}">
      <p15:sldGuideLst xmlns:p15="http://schemas.microsoft.com/office/powerpoint/2012/main">
        <p15:guide id="1" pos="7015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orient="horz" pos="618" userDrawn="1">
          <p15:clr>
            <a:srgbClr val="A4A3A4"/>
          </p15:clr>
        </p15:guide>
        <p15:guide id="4" orient="horz" pos="3838" userDrawn="1">
          <p15:clr>
            <a:srgbClr val="A4A3A4"/>
          </p15:clr>
        </p15:guide>
        <p15:guide id="5" orient="horz" pos="1502" userDrawn="1">
          <p15:clr>
            <a:srgbClr val="A4A3A4"/>
          </p15:clr>
        </p15:guide>
        <p15:guide id="6" pos="4656" userDrawn="1">
          <p15:clr>
            <a:srgbClr val="A4A3A4"/>
          </p15:clr>
        </p15:guide>
        <p15:guide id="7" orient="horz" pos="23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4082"/>
    <a:srgbClr val="F49400"/>
    <a:srgbClr val="FE9700"/>
    <a:srgbClr val="8E0000"/>
    <a:srgbClr val="063F81"/>
    <a:srgbClr val="013F8E"/>
    <a:srgbClr val="00458C"/>
    <a:srgbClr val="FF3300"/>
    <a:srgbClr val="00438A"/>
    <a:srgbClr val="004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81250" autoAdjust="0"/>
  </p:normalViewPr>
  <p:slideViewPr>
    <p:cSldViewPr snapToGrid="0">
      <p:cViewPr varScale="1">
        <p:scale>
          <a:sx n="81" d="100"/>
          <a:sy n="81" d="100"/>
        </p:scale>
        <p:origin x="96" y="666"/>
      </p:cViewPr>
      <p:guideLst>
        <p:guide pos="7015"/>
        <p:guide pos="665"/>
        <p:guide orient="horz" pos="618"/>
        <p:guide orient="horz" pos="3838"/>
        <p:guide orient="horz" pos="1502"/>
        <p:guide pos="4656"/>
        <p:guide orient="horz" pos="23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458D"/>
                </a:solidFill>
              </a:rPr>
              <a:t>Динаміка  населення, Україна</a:t>
            </a:r>
          </a:p>
        </c:rich>
      </c:tx>
      <c:layout>
        <c:manualLayout>
          <c:xMode val="edge"/>
          <c:yMode val="edge"/>
          <c:x val="0.196635981164119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9.042011793980298E-2"/>
          <c:y val="0.12956132778780508"/>
          <c:w val="0.86542403790435285"/>
          <c:h val="0.77752100588055739"/>
        </c:manualLayout>
      </c:layout>
      <c:barChart>
        <c:barDir val="bar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17492495"/>
        <c:axId val="397269663"/>
      </c:barChart>
      <c:catAx>
        <c:axId val="617492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97269663"/>
        <c:crosses val="autoZero"/>
        <c:auto val="1"/>
        <c:lblAlgn val="ctr"/>
        <c:lblOffset val="100"/>
        <c:noMultiLvlLbl val="0"/>
      </c:catAx>
      <c:valAx>
        <c:axId val="39726966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17492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458D"/>
                </a:solidFill>
              </a:rPr>
              <a:t>Динаміка  населення, Україна</a:t>
            </a:r>
          </a:p>
        </c:rich>
      </c:tx>
      <c:layout>
        <c:manualLayout>
          <c:xMode val="edge"/>
          <c:yMode val="edge"/>
          <c:x val="0.196635981164119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9.042011793980298E-2"/>
          <c:y val="0.12956132778780508"/>
          <c:w val="0.86542403790435285"/>
          <c:h val="0.77752100588055739"/>
        </c:manualLayout>
      </c:layout>
      <c:barChart>
        <c:barDir val="bar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17492495"/>
        <c:axId val="397269663"/>
      </c:barChart>
      <c:catAx>
        <c:axId val="617492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97269663"/>
        <c:crosses val="autoZero"/>
        <c:auto val="1"/>
        <c:lblAlgn val="ctr"/>
        <c:lblOffset val="100"/>
        <c:noMultiLvlLbl val="0"/>
      </c:catAx>
      <c:valAx>
        <c:axId val="39726966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17492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458D"/>
                </a:solidFill>
              </a:rPr>
              <a:t>Динаміка  населення, Україна</a:t>
            </a:r>
          </a:p>
        </c:rich>
      </c:tx>
      <c:layout>
        <c:manualLayout>
          <c:xMode val="edge"/>
          <c:yMode val="edge"/>
          <c:x val="0.196635981164119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9.042011793980298E-2"/>
          <c:y val="0.12956132778780508"/>
          <c:w val="0.86542403790435285"/>
          <c:h val="0.77752100588055739"/>
        </c:manualLayout>
      </c:layout>
      <c:barChart>
        <c:barDir val="bar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17492495"/>
        <c:axId val="397269663"/>
      </c:barChart>
      <c:catAx>
        <c:axId val="617492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97269663"/>
        <c:crosses val="autoZero"/>
        <c:auto val="1"/>
        <c:lblAlgn val="ctr"/>
        <c:lblOffset val="100"/>
        <c:noMultiLvlLbl val="0"/>
      </c:catAx>
      <c:valAx>
        <c:axId val="39726966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17492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458D"/>
                </a:solidFill>
              </a:rPr>
              <a:t>Динаміка  населення, Україна</a:t>
            </a:r>
          </a:p>
        </c:rich>
      </c:tx>
      <c:layout>
        <c:manualLayout>
          <c:xMode val="edge"/>
          <c:yMode val="edge"/>
          <c:x val="0.196635981164119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9.042011793980298E-2"/>
          <c:y val="0.12956132778780508"/>
          <c:w val="0.86542403790435285"/>
          <c:h val="0.77752100588055739"/>
        </c:manualLayout>
      </c:layout>
      <c:barChart>
        <c:barDir val="bar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17492495"/>
        <c:axId val="397269663"/>
      </c:barChart>
      <c:catAx>
        <c:axId val="617492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97269663"/>
        <c:crosses val="autoZero"/>
        <c:auto val="1"/>
        <c:lblAlgn val="ctr"/>
        <c:lblOffset val="100"/>
        <c:noMultiLvlLbl val="0"/>
      </c:catAx>
      <c:valAx>
        <c:axId val="39726966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17492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458D"/>
                </a:solidFill>
              </a:rPr>
              <a:t>Динаміка  населення, Україна</a:t>
            </a:r>
          </a:p>
        </c:rich>
      </c:tx>
      <c:layout>
        <c:manualLayout>
          <c:xMode val="edge"/>
          <c:yMode val="edge"/>
          <c:x val="0.196635981164119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9.042011793980298E-2"/>
          <c:y val="0.12956132778780508"/>
          <c:w val="0.86542403790435285"/>
          <c:h val="0.77752100588055739"/>
        </c:manualLayout>
      </c:layout>
      <c:barChart>
        <c:barDir val="bar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17492495"/>
        <c:axId val="397269663"/>
      </c:barChart>
      <c:catAx>
        <c:axId val="617492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97269663"/>
        <c:crosses val="autoZero"/>
        <c:auto val="1"/>
        <c:lblAlgn val="ctr"/>
        <c:lblOffset val="100"/>
        <c:noMultiLvlLbl val="0"/>
      </c:catAx>
      <c:valAx>
        <c:axId val="39726966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17492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458D"/>
                </a:solidFill>
              </a:rPr>
              <a:t>Динаміка  населення, Україна</a:t>
            </a:r>
          </a:p>
        </c:rich>
      </c:tx>
      <c:layout>
        <c:manualLayout>
          <c:xMode val="edge"/>
          <c:yMode val="edge"/>
          <c:x val="0.196635981164119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9.042011793980298E-2"/>
          <c:y val="0.12956132778780508"/>
          <c:w val="0.86542403790435285"/>
          <c:h val="0.77752100588055739"/>
        </c:manualLayout>
      </c:layout>
      <c:barChart>
        <c:barDir val="bar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17492495"/>
        <c:axId val="397269663"/>
      </c:barChart>
      <c:catAx>
        <c:axId val="617492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97269663"/>
        <c:crosses val="autoZero"/>
        <c:auto val="1"/>
        <c:lblAlgn val="ctr"/>
        <c:lblOffset val="100"/>
        <c:noMultiLvlLbl val="0"/>
      </c:catAx>
      <c:valAx>
        <c:axId val="39726966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17492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1299B-769E-5441-8056-25B3D7DECE3A}" type="datetimeFigureOut">
              <a:rPr lang="en-UA" smtClean="0"/>
              <a:t>12/30/2025</a:t>
            </a:fld>
            <a:endParaRPr lang="en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6BD85-6064-B940-9009-981EFC8A4397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5658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087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6BD85-6064-B940-9009-981EFC8A4397}" type="slidenum">
              <a:rPr kumimoji="0" lang="en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68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6BD85-6064-B940-9009-981EFC8A4397}" type="slidenum">
              <a:rPr kumimoji="0" lang="en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95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6BD85-6064-B940-9009-981EFC8A4397}" type="slidenum">
              <a:rPr kumimoji="0" lang="en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4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6BD85-6064-B940-9009-981EFC8A4397}" type="slidenum">
              <a:rPr kumimoji="0" lang="en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85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6BD85-6064-B940-9009-981EFC8A4397}" type="slidenum">
              <a:rPr kumimoji="0" lang="en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34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6BD85-6064-B940-9009-981EFC8A4397}" type="slidenum">
              <a:rPr kumimoji="0" lang="en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745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6BD85-6064-B940-9009-981EFC8A4397}" type="slidenum">
              <a:rPr kumimoji="0" lang="en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70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781051" y="774700"/>
            <a:ext cx="10629901" cy="479583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marL="119062" indent="-119062">
              <a:spcBef>
                <a:spcPts val="1000"/>
              </a:spcBef>
              <a:defRPr sz="1100" b="1"/>
            </a:pPr>
            <a:endParaRPr dirty="0"/>
          </a:p>
        </p:txBody>
      </p:sp>
      <p:pic>
        <p:nvPicPr>
          <p:cNvPr id="14" name="image2.png" descr="LLP logo with big space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6026150"/>
            <a:ext cx="1926168" cy="27463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/>
          <p:nvPr/>
        </p:nvSpPr>
        <p:spPr>
          <a:xfrm>
            <a:off x="1189567" y="4756151"/>
            <a:ext cx="1605385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1200"/>
            </a:lvl1pPr>
          </a:lstStyle>
          <a:p>
            <a:r>
              <a:rPr dirty="0"/>
              <a:t>Deloitte Consulting LLP</a:t>
            </a:r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189567" y="2848422"/>
            <a:ext cx="8775701" cy="2821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200"/>
              </a:lnSpc>
              <a:spcBef>
                <a:spcPts val="2100"/>
              </a:spcBef>
              <a:defRPr sz="1800"/>
            </a:lvl1pPr>
          </a:lstStyle>
          <a:p>
            <a:r>
              <a:t>Текст назви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1189567" y="3402014"/>
            <a:ext cx="8777818" cy="439738"/>
          </a:xfrm>
          <a:prstGeom prst="rect">
            <a:avLst/>
          </a:prstGeom>
        </p:spPr>
        <p:txBody>
          <a:bodyPr/>
          <a:lstStyle>
            <a:lvl1pPr>
              <a:lnSpc>
                <a:spcPts val="1600"/>
              </a:lnSpc>
              <a:spcBef>
                <a:spcPts val="200"/>
              </a:spcBef>
              <a:defRPr sz="1400" b="1"/>
            </a:lvl1pPr>
            <a:lvl2pPr marL="215756" indent="-214168">
              <a:lnSpc>
                <a:spcPts val="1600"/>
              </a:lnSpc>
              <a:spcBef>
                <a:spcPts val="200"/>
              </a:spcBef>
              <a:defRPr sz="1400" b="1"/>
            </a:lvl2pPr>
            <a:lvl3pPr marL="413703" indent="-242253">
              <a:lnSpc>
                <a:spcPts val="1600"/>
              </a:lnSpc>
              <a:spcBef>
                <a:spcPts val="200"/>
              </a:spcBef>
              <a:defRPr sz="1400" b="1"/>
            </a:lvl3pPr>
            <a:lvl4pPr marL="586105" indent="-240030">
              <a:lnSpc>
                <a:spcPts val="1600"/>
              </a:lnSpc>
              <a:spcBef>
                <a:spcPts val="200"/>
              </a:spcBef>
              <a:defRPr sz="1400" b="1"/>
            </a:lvl4pPr>
            <a:lvl5pPr marL="1485635" indent="-275960">
              <a:lnSpc>
                <a:spcPts val="1600"/>
              </a:lnSpc>
              <a:spcBef>
                <a:spcPts val="200"/>
              </a:spcBef>
              <a:defRPr sz="1400" b="1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‹№›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581616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boxes -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half" idx="1"/>
          </p:nvPr>
        </p:nvSpPr>
        <p:spPr>
          <a:xfrm>
            <a:off x="4340352" y="1399032"/>
            <a:ext cx="3474721" cy="4892041"/>
          </a:xfrm>
          <a:prstGeom prst="rect">
            <a:avLst/>
          </a:prstGeom>
        </p:spPr>
        <p:txBody>
          <a:bodyPr/>
          <a:lstStyle/>
          <a:p>
            <a:r>
              <a:t>Click to edit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half" idx="13"/>
          </p:nvPr>
        </p:nvSpPr>
        <p:spPr>
          <a:xfrm>
            <a:off x="524255" y="1399031"/>
            <a:ext cx="3474722" cy="489204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sz="half" idx="14"/>
          </p:nvPr>
        </p:nvSpPr>
        <p:spPr>
          <a:xfrm>
            <a:off x="8168640" y="1399031"/>
            <a:ext cx="3474721" cy="489204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403998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boxe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524255" y="1399032"/>
            <a:ext cx="5352290" cy="2057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</a:lvl1pPr>
            <a:lvl2pPr>
              <a:lnSpc>
                <a:spcPct val="95000"/>
              </a:lnSpc>
              <a:spcBef>
                <a:spcPts val="0"/>
              </a:spcBef>
            </a:lvl2pPr>
            <a:lvl3pPr>
              <a:lnSpc>
                <a:spcPct val="95000"/>
              </a:lnSpc>
              <a:spcBef>
                <a:spcPts val="0"/>
              </a:spcBef>
            </a:lvl3pPr>
            <a:lvl4pPr>
              <a:lnSpc>
                <a:spcPct val="95000"/>
              </a:lnSpc>
              <a:spcBef>
                <a:spcPts val="0"/>
              </a:spcBef>
            </a:lvl4pPr>
            <a:lvl5pPr>
              <a:lnSpc>
                <a:spcPct val="95000"/>
              </a:lnSpc>
              <a:spcBef>
                <a:spcPts val="0"/>
              </a:spcBef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3"/>
          </p:nvPr>
        </p:nvSpPr>
        <p:spPr>
          <a:xfrm>
            <a:off x="6315455" y="1399032"/>
            <a:ext cx="5352290" cy="20574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</a:pPr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4"/>
          </p:nvPr>
        </p:nvSpPr>
        <p:spPr>
          <a:xfrm>
            <a:off x="524255" y="4041647"/>
            <a:ext cx="5340098" cy="20574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</a:pPr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5"/>
          </p:nvPr>
        </p:nvSpPr>
        <p:spPr>
          <a:xfrm>
            <a:off x="6315455" y="4041647"/>
            <a:ext cx="5340098" cy="20574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91270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boxes -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524255" y="1399032"/>
            <a:ext cx="3474722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defRPr b="1"/>
            </a:lvl1pPr>
            <a:lvl2pPr>
              <a:lnSpc>
                <a:spcPct val="95000"/>
              </a:lnSpc>
              <a:spcBef>
                <a:spcPts val="0"/>
              </a:spcBef>
              <a:defRPr b="1"/>
            </a:lvl2pPr>
            <a:lvl3pPr>
              <a:lnSpc>
                <a:spcPct val="95000"/>
              </a:lnSpc>
              <a:spcBef>
                <a:spcPts val="0"/>
              </a:spcBef>
              <a:defRPr b="1"/>
            </a:lvl3pPr>
            <a:lvl4pPr>
              <a:lnSpc>
                <a:spcPct val="95000"/>
              </a:lnSpc>
              <a:spcBef>
                <a:spcPts val="0"/>
              </a:spcBef>
              <a:defRPr b="1"/>
            </a:lvl4pPr>
            <a:lvl5pPr>
              <a:lnSpc>
                <a:spcPct val="95000"/>
              </a:lnSpc>
              <a:spcBef>
                <a:spcPts val="0"/>
              </a:spcBef>
              <a:defRPr b="1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3"/>
          </p:nvPr>
        </p:nvSpPr>
        <p:spPr>
          <a:xfrm>
            <a:off x="4340352" y="1399032"/>
            <a:ext cx="3474721" cy="224942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4"/>
          </p:nvPr>
        </p:nvSpPr>
        <p:spPr>
          <a:xfrm>
            <a:off x="8168640" y="1399032"/>
            <a:ext cx="3474721" cy="224942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5"/>
          </p:nvPr>
        </p:nvSpPr>
        <p:spPr>
          <a:xfrm>
            <a:off x="524255" y="4041838"/>
            <a:ext cx="3474722" cy="224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6"/>
          </p:nvPr>
        </p:nvSpPr>
        <p:spPr>
          <a:xfrm>
            <a:off x="4340352" y="4041838"/>
            <a:ext cx="3474721" cy="224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7"/>
          </p:nvPr>
        </p:nvSpPr>
        <p:spPr>
          <a:xfrm>
            <a:off x="8168640" y="4041838"/>
            <a:ext cx="3474721" cy="224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06921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ic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</p:spTree>
    <p:extLst>
      <p:ext uri="{BB962C8B-B14F-4D97-AF65-F5344CB8AC3E}">
        <p14:creationId xmlns:p14="http://schemas.microsoft.com/office/powerpoint/2010/main" val="49585556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2755392" y="1152144"/>
            <a:ext cx="4230625" cy="1088137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3"/>
          </p:nvPr>
        </p:nvSpPr>
        <p:spPr>
          <a:xfrm>
            <a:off x="2755392" y="250545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4"/>
          </p:nvPr>
        </p:nvSpPr>
        <p:spPr>
          <a:xfrm>
            <a:off x="2755392" y="3858767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5"/>
          </p:nvPr>
        </p:nvSpPr>
        <p:spPr>
          <a:xfrm>
            <a:off x="2755392" y="520293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6"/>
          </p:nvPr>
        </p:nvSpPr>
        <p:spPr>
          <a:xfrm>
            <a:off x="7437119" y="1152144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7"/>
          </p:nvPr>
        </p:nvSpPr>
        <p:spPr>
          <a:xfrm>
            <a:off x="7437119" y="250545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8"/>
          </p:nvPr>
        </p:nvSpPr>
        <p:spPr>
          <a:xfrm>
            <a:off x="7437119" y="3858767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9"/>
          </p:nvPr>
        </p:nvSpPr>
        <p:spPr>
          <a:xfrm>
            <a:off x="7437119" y="520293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09614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# points - 5 points 2 columns/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xfrm>
            <a:off x="1060703" y="1289303"/>
            <a:ext cx="4815842" cy="74980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</a:lvl1pPr>
          </a:lstStyle>
          <a:p>
            <a:r>
              <a:t>Click to edit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3"/>
          </p:nvPr>
        </p:nvSpPr>
        <p:spPr>
          <a:xfrm>
            <a:off x="6620256" y="1289303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4"/>
          </p:nvPr>
        </p:nvSpPr>
        <p:spPr>
          <a:xfrm>
            <a:off x="1060703" y="2368295"/>
            <a:ext cx="4815842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5"/>
          </p:nvPr>
        </p:nvSpPr>
        <p:spPr>
          <a:xfrm>
            <a:off x="6620256" y="2368295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6"/>
          </p:nvPr>
        </p:nvSpPr>
        <p:spPr>
          <a:xfrm>
            <a:off x="1060703" y="3456432"/>
            <a:ext cx="4815842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7"/>
          </p:nvPr>
        </p:nvSpPr>
        <p:spPr>
          <a:xfrm>
            <a:off x="1060703" y="4535423"/>
            <a:ext cx="4815842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8"/>
          </p:nvPr>
        </p:nvSpPr>
        <p:spPr>
          <a:xfrm>
            <a:off x="1060703" y="5614415"/>
            <a:ext cx="4815842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9"/>
          </p:nvPr>
        </p:nvSpPr>
        <p:spPr>
          <a:xfrm>
            <a:off x="6620256" y="3456432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20"/>
          </p:nvPr>
        </p:nvSpPr>
        <p:spPr>
          <a:xfrm>
            <a:off x="6620256" y="4535423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21"/>
          </p:nvPr>
        </p:nvSpPr>
        <p:spPr>
          <a:xfrm>
            <a:off x="6620256" y="5614415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34794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# points - 5 poi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xfrm>
            <a:off x="1060703" y="1289303"/>
            <a:ext cx="4815842" cy="74980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</a:lvl1pPr>
          </a:lstStyle>
          <a:p>
            <a:r>
              <a:t>Click to edit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3"/>
          </p:nvPr>
        </p:nvSpPr>
        <p:spPr>
          <a:xfrm>
            <a:off x="6851904" y="1289303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4"/>
          </p:nvPr>
        </p:nvSpPr>
        <p:spPr>
          <a:xfrm>
            <a:off x="1060703" y="2368295"/>
            <a:ext cx="4815842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5"/>
          </p:nvPr>
        </p:nvSpPr>
        <p:spPr>
          <a:xfrm>
            <a:off x="6851904" y="2368295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6"/>
          </p:nvPr>
        </p:nvSpPr>
        <p:spPr>
          <a:xfrm>
            <a:off x="1060703" y="3456432"/>
            <a:ext cx="4815842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91725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outlined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xfrm>
            <a:off x="3328415" y="1243583"/>
            <a:ext cx="2731009" cy="2103122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lIns="73152" tIns="73152" rIns="73152" bIns="73152"/>
          <a:lstStyle/>
          <a:p>
            <a:r>
              <a:t>Click to edit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3"/>
          </p:nvPr>
        </p:nvSpPr>
        <p:spPr>
          <a:xfrm>
            <a:off x="524255" y="1243583"/>
            <a:ext cx="2731010" cy="2103122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lIns="73152" tIns="73152" rIns="73152" bIns="73152"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4"/>
          </p:nvPr>
        </p:nvSpPr>
        <p:spPr>
          <a:xfrm>
            <a:off x="6132576" y="1243583"/>
            <a:ext cx="2731009" cy="2103122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lIns="73152" tIns="73152" rIns="73152" bIns="73152"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5"/>
          </p:nvPr>
        </p:nvSpPr>
        <p:spPr>
          <a:xfrm>
            <a:off x="8936735" y="1243583"/>
            <a:ext cx="2731009" cy="2103122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lIns="73152" tIns="73152" rIns="73152" bIns="7315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09771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evrons with text boxe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xfrm>
            <a:off x="524255" y="1828800"/>
            <a:ext cx="2718818" cy="1591056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3"/>
          </p:nvPr>
        </p:nvSpPr>
        <p:spPr>
          <a:xfrm>
            <a:off x="3243072" y="1828800"/>
            <a:ext cx="2718817" cy="1591056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4"/>
          </p:nvPr>
        </p:nvSpPr>
        <p:spPr>
          <a:xfrm>
            <a:off x="5949696" y="1828800"/>
            <a:ext cx="2718817" cy="1591056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5"/>
          </p:nvPr>
        </p:nvSpPr>
        <p:spPr>
          <a:xfrm>
            <a:off x="524255" y="4709159"/>
            <a:ext cx="5340098" cy="1591057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6"/>
          </p:nvPr>
        </p:nvSpPr>
        <p:spPr>
          <a:xfrm>
            <a:off x="6315455" y="4709159"/>
            <a:ext cx="5340098" cy="1591057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7"/>
          </p:nvPr>
        </p:nvSpPr>
        <p:spPr>
          <a:xfrm>
            <a:off x="8668511" y="1828800"/>
            <a:ext cx="2718817" cy="1591056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418006456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xfrm>
            <a:off x="6315455" y="1399032"/>
            <a:ext cx="5340098" cy="2258568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3"/>
          </p:nvPr>
        </p:nvSpPr>
        <p:spPr>
          <a:xfrm>
            <a:off x="6315455" y="4041647"/>
            <a:ext cx="5340098" cy="2258569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39342942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rief Prefato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sz="half" idx="1"/>
          </p:nvPr>
        </p:nvSpPr>
        <p:spPr>
          <a:xfrm>
            <a:off x="2328672" y="2368295"/>
            <a:ext cx="7510272" cy="2487169"/>
          </a:xfrm>
          <a:prstGeom prst="rect">
            <a:avLst/>
          </a:prstGeom>
        </p:spPr>
        <p:txBody>
          <a:bodyPr/>
          <a:lstStyle>
            <a:lvl5pPr marL="342900" indent="866775">
              <a:buSzTx/>
              <a:buNone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69006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s - 3/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230" name="Shape 230"/>
          <p:cNvSpPr>
            <a:spLocks noGrp="1"/>
          </p:cNvSpPr>
          <p:nvPr>
            <p:ph type="body" sz="quarter" idx="1"/>
          </p:nvPr>
        </p:nvSpPr>
        <p:spPr>
          <a:xfrm>
            <a:off x="524255" y="4270247"/>
            <a:ext cx="3511298" cy="2029969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Click to edit</a:t>
            </a:r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3"/>
          </p:nvPr>
        </p:nvSpPr>
        <p:spPr>
          <a:xfrm>
            <a:off x="4346448" y="4270247"/>
            <a:ext cx="3511296" cy="2029969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4"/>
          </p:nvPr>
        </p:nvSpPr>
        <p:spPr>
          <a:xfrm>
            <a:off x="8168640" y="4270247"/>
            <a:ext cx="3511297" cy="2029969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361206592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s - 2/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xfrm>
            <a:off x="524255" y="4864608"/>
            <a:ext cx="5340098" cy="10881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3"/>
          </p:nvPr>
        </p:nvSpPr>
        <p:spPr>
          <a:xfrm>
            <a:off x="6315455" y="4864608"/>
            <a:ext cx="5340098" cy="108813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13104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nt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51" name="Shape 251"/>
          <p:cNvSpPr>
            <a:spLocks noGrp="1"/>
          </p:cNvSpPr>
          <p:nvPr>
            <p:ph type="body" sz="half" idx="1"/>
          </p:nvPr>
        </p:nvSpPr>
        <p:spPr>
          <a:xfrm>
            <a:off x="524255" y="1709927"/>
            <a:ext cx="4047745" cy="4434842"/>
          </a:xfrm>
          <a:prstGeom prst="rect">
            <a:avLst/>
          </a:prstGeom>
        </p:spPr>
        <p:txBody>
          <a:bodyPr/>
          <a:lstStyle>
            <a:lvl1pPr marL="0" indent="0"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</p:spTree>
    <p:extLst>
      <p:ext uri="{BB962C8B-B14F-4D97-AF65-F5344CB8AC3E}">
        <p14:creationId xmlns:p14="http://schemas.microsoft.com/office/powerpoint/2010/main" val="267636194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ichelangelo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sz="half" idx="1"/>
          </p:nvPr>
        </p:nvSpPr>
        <p:spPr>
          <a:xfrm>
            <a:off x="524255" y="2898648"/>
            <a:ext cx="5352290" cy="3392425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61" name="Shape 261"/>
          <p:cNvSpPr>
            <a:spLocks noGrp="1"/>
          </p:cNvSpPr>
          <p:nvPr>
            <p:ph type="body" sz="half" idx="13"/>
          </p:nvPr>
        </p:nvSpPr>
        <p:spPr>
          <a:xfrm>
            <a:off x="6315455" y="2898648"/>
            <a:ext cx="5352290" cy="3392425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393163910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ichelangelo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sz="half" idx="1"/>
          </p:nvPr>
        </p:nvSpPr>
        <p:spPr>
          <a:xfrm>
            <a:off x="6315455" y="1152144"/>
            <a:ext cx="5352290" cy="5138929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</p:spTree>
    <p:extLst>
      <p:ext uri="{BB962C8B-B14F-4D97-AF65-F5344CB8AC3E}">
        <p14:creationId xmlns:p14="http://schemas.microsoft.com/office/powerpoint/2010/main" val="233715645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sum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sz="half" idx="1"/>
          </p:nvPr>
        </p:nvSpPr>
        <p:spPr>
          <a:xfrm>
            <a:off x="524255" y="2697479"/>
            <a:ext cx="5340098" cy="3346705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80" name="Shape 280"/>
          <p:cNvSpPr>
            <a:spLocks noGrp="1"/>
          </p:cNvSpPr>
          <p:nvPr>
            <p:ph type="body" sz="half" idx="13"/>
          </p:nvPr>
        </p:nvSpPr>
        <p:spPr>
          <a:xfrm>
            <a:off x="6315455" y="2697479"/>
            <a:ext cx="5340098" cy="3346705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body" sz="quarter" idx="14"/>
          </p:nvPr>
        </p:nvSpPr>
        <p:spPr>
          <a:xfrm>
            <a:off x="1926335" y="1399033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  <a:defRPr b="1" i="1"/>
            </a:pPr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5"/>
          </p:nvPr>
        </p:nvSpPr>
        <p:spPr>
          <a:xfrm>
            <a:off x="7717535" y="1399033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  <a:defRPr b="1" i="1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04044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sume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xfrm>
            <a:off x="524255" y="2697479"/>
            <a:ext cx="5340098" cy="1024129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3"/>
          </p:nvPr>
        </p:nvSpPr>
        <p:spPr>
          <a:xfrm>
            <a:off x="6315455" y="2697479"/>
            <a:ext cx="5340098" cy="1024129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4"/>
          </p:nvPr>
        </p:nvSpPr>
        <p:spPr>
          <a:xfrm>
            <a:off x="1926335" y="1399032"/>
            <a:ext cx="3925825" cy="432426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 i="1"/>
            </a:pPr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sz="quarter" idx="15"/>
          </p:nvPr>
        </p:nvSpPr>
        <p:spPr>
          <a:xfrm>
            <a:off x="7717535" y="1399032"/>
            <a:ext cx="3925825" cy="432426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 i="1"/>
            </a:pPr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body" sz="quarter" idx="16"/>
          </p:nvPr>
        </p:nvSpPr>
        <p:spPr>
          <a:xfrm>
            <a:off x="524255" y="5202935"/>
            <a:ext cx="5340098" cy="102412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</a:pPr>
            <a:endParaRPr/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7"/>
          </p:nvPr>
        </p:nvSpPr>
        <p:spPr>
          <a:xfrm>
            <a:off x="6315455" y="5202935"/>
            <a:ext cx="5340098" cy="102412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</a:pPr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body" sz="quarter" idx="18"/>
          </p:nvPr>
        </p:nvSpPr>
        <p:spPr>
          <a:xfrm>
            <a:off x="1926335" y="3904488"/>
            <a:ext cx="3925825" cy="432426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 i="1"/>
            </a:pPr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body" sz="quarter" idx="19"/>
          </p:nvPr>
        </p:nvSpPr>
        <p:spPr>
          <a:xfrm>
            <a:off x="7717535" y="3904488"/>
            <a:ext cx="3925825" cy="432426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 i="1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50700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sumes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"/>
          </p:nvPr>
        </p:nvSpPr>
        <p:spPr>
          <a:xfrm>
            <a:off x="1792223" y="1097280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>
            <a:lvl1pPr marL="0" indent="0">
              <a:lnSpc>
                <a:spcPct val="110000"/>
              </a:lnSpc>
              <a:spcBef>
                <a:spcPts val="100"/>
              </a:spcBef>
            </a:lvl1pPr>
            <a:lvl2pPr>
              <a:lnSpc>
                <a:spcPct val="110000"/>
              </a:lnSpc>
              <a:spcBef>
                <a:spcPts val="100"/>
              </a:spcBef>
            </a:lvl2pPr>
            <a:lvl3pPr>
              <a:lnSpc>
                <a:spcPct val="110000"/>
              </a:lnSpc>
              <a:spcBef>
                <a:spcPts val="100"/>
              </a:spcBef>
            </a:lvl3pPr>
            <a:lvl4pPr>
              <a:lnSpc>
                <a:spcPct val="110000"/>
              </a:lnSpc>
              <a:spcBef>
                <a:spcPts val="100"/>
              </a:spcBef>
            </a:lvl4pPr>
            <a:lvl5pPr>
              <a:lnSpc>
                <a:spcPct val="110000"/>
              </a:lnSpc>
              <a:spcBef>
                <a:spcPts val="100"/>
              </a:spcBef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08" name="Shape 308"/>
          <p:cNvSpPr>
            <a:spLocks noGrp="1"/>
          </p:cNvSpPr>
          <p:nvPr>
            <p:ph type="body" sz="quarter" idx="13"/>
          </p:nvPr>
        </p:nvSpPr>
        <p:spPr>
          <a:xfrm>
            <a:off x="7559040" y="1097280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  <p:sp>
        <p:nvSpPr>
          <p:cNvPr id="309" name="Shape 309"/>
          <p:cNvSpPr>
            <a:spLocks noGrp="1"/>
          </p:cNvSpPr>
          <p:nvPr>
            <p:ph type="body" sz="quarter" idx="14"/>
          </p:nvPr>
        </p:nvSpPr>
        <p:spPr>
          <a:xfrm>
            <a:off x="1792223" y="2414016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  <p:sp>
        <p:nvSpPr>
          <p:cNvPr id="310" name="Shape 310"/>
          <p:cNvSpPr>
            <a:spLocks noGrp="1"/>
          </p:cNvSpPr>
          <p:nvPr>
            <p:ph type="body" sz="quarter" idx="15"/>
          </p:nvPr>
        </p:nvSpPr>
        <p:spPr>
          <a:xfrm>
            <a:off x="7571231" y="2414016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body" sz="quarter" idx="16"/>
          </p:nvPr>
        </p:nvSpPr>
        <p:spPr>
          <a:xfrm>
            <a:off x="1792223" y="3739896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7"/>
          </p:nvPr>
        </p:nvSpPr>
        <p:spPr>
          <a:xfrm>
            <a:off x="7717535" y="3739896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8"/>
          </p:nvPr>
        </p:nvSpPr>
        <p:spPr>
          <a:xfrm>
            <a:off x="1792223" y="5056632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9"/>
          </p:nvPr>
        </p:nvSpPr>
        <p:spPr>
          <a:xfrm>
            <a:off x="7571231" y="5056632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5574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alification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323" name="Shape 323"/>
          <p:cNvSpPr>
            <a:spLocks noGrp="1"/>
          </p:cNvSpPr>
          <p:nvPr>
            <p:ph type="body" sz="quarter" idx="1"/>
          </p:nvPr>
        </p:nvSpPr>
        <p:spPr>
          <a:xfrm>
            <a:off x="524255" y="1399032"/>
            <a:ext cx="5352290" cy="2203705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3"/>
          </p:nvPr>
        </p:nvSpPr>
        <p:spPr>
          <a:xfrm>
            <a:off x="6315455" y="1399032"/>
            <a:ext cx="5352290" cy="2203705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body" sz="quarter" idx="14"/>
          </p:nvPr>
        </p:nvSpPr>
        <p:spPr>
          <a:xfrm>
            <a:off x="524255" y="4041647"/>
            <a:ext cx="5352290" cy="2203705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326" name="Shape 326"/>
          <p:cNvSpPr>
            <a:spLocks noGrp="1"/>
          </p:cNvSpPr>
          <p:nvPr>
            <p:ph type="body" sz="quarter" idx="15"/>
          </p:nvPr>
        </p:nvSpPr>
        <p:spPr>
          <a:xfrm>
            <a:off x="6315455" y="4041647"/>
            <a:ext cx="5352290" cy="2203705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26792409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 dirty="0"/>
          </a:p>
        </p:txBody>
      </p:sp>
      <p:sp>
        <p:nvSpPr>
          <p:cNvPr id="341" name="Shape 341"/>
          <p:cNvSpPr/>
          <p:nvPr/>
        </p:nvSpPr>
        <p:spPr>
          <a:xfrm>
            <a:off x="1056217" y="1177925"/>
            <a:ext cx="5340351" cy="23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169862" lvl="1" indent="-168275">
              <a:lnSpc>
                <a:spcPct val="105999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Wingdings 2"/>
              <a:buChar char="◼"/>
              <a:defRPr sz="1100"/>
            </a:pPr>
            <a:r>
              <a:rPr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725774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nger Introducto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sz="half" idx="1"/>
          </p:nvPr>
        </p:nvSpPr>
        <p:spPr>
          <a:xfrm>
            <a:off x="524255" y="1152144"/>
            <a:ext cx="5352290" cy="5138929"/>
          </a:xfrm>
          <a:prstGeom prst="rect">
            <a:avLst/>
          </a:prstGeom>
        </p:spPr>
        <p:txBody>
          <a:bodyPr/>
          <a:lstStyle/>
          <a:p>
            <a:r>
              <a:t>Click to edit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half" idx="13"/>
          </p:nvPr>
        </p:nvSpPr>
        <p:spPr>
          <a:xfrm>
            <a:off x="6315455" y="1152143"/>
            <a:ext cx="5352289" cy="51389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38179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ajor Point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349" name="Shape 349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350" name="Shape 350"/>
          <p:cNvSpPr>
            <a:spLocks noGrp="1"/>
          </p:cNvSpPr>
          <p:nvPr>
            <p:ph type="body" sz="quarter" idx="1"/>
          </p:nvPr>
        </p:nvSpPr>
        <p:spPr>
          <a:xfrm>
            <a:off x="2755392" y="1152144"/>
            <a:ext cx="4230625" cy="1088137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3"/>
          </p:nvPr>
        </p:nvSpPr>
        <p:spPr>
          <a:xfrm>
            <a:off x="2755392" y="250545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2" name="Shape 352"/>
          <p:cNvSpPr>
            <a:spLocks noGrp="1"/>
          </p:cNvSpPr>
          <p:nvPr>
            <p:ph type="body" sz="quarter" idx="14"/>
          </p:nvPr>
        </p:nvSpPr>
        <p:spPr>
          <a:xfrm>
            <a:off x="2755392" y="3858767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3" name="Shape 353"/>
          <p:cNvSpPr>
            <a:spLocks noGrp="1"/>
          </p:cNvSpPr>
          <p:nvPr>
            <p:ph type="body" sz="quarter" idx="15"/>
          </p:nvPr>
        </p:nvSpPr>
        <p:spPr>
          <a:xfrm>
            <a:off x="7437119" y="1152144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4" name="Shape 354"/>
          <p:cNvSpPr>
            <a:spLocks noGrp="1"/>
          </p:cNvSpPr>
          <p:nvPr>
            <p:ph type="body" sz="quarter" idx="16"/>
          </p:nvPr>
        </p:nvSpPr>
        <p:spPr>
          <a:xfrm>
            <a:off x="7437119" y="250545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5" name="Shape 355"/>
          <p:cNvSpPr>
            <a:spLocks noGrp="1"/>
          </p:cNvSpPr>
          <p:nvPr>
            <p:ph type="body" sz="quarter" idx="17"/>
          </p:nvPr>
        </p:nvSpPr>
        <p:spPr>
          <a:xfrm>
            <a:off x="7437119" y="3858767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28587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Major Point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363" name="Shape 363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364" name="Shape 364"/>
          <p:cNvSpPr>
            <a:spLocks noGrp="1"/>
          </p:cNvSpPr>
          <p:nvPr>
            <p:ph type="body" sz="quarter" idx="1"/>
          </p:nvPr>
        </p:nvSpPr>
        <p:spPr>
          <a:xfrm>
            <a:off x="2755392" y="1152144"/>
            <a:ext cx="4230625" cy="1088137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65" name="Shape 365"/>
          <p:cNvSpPr>
            <a:spLocks noGrp="1"/>
          </p:cNvSpPr>
          <p:nvPr>
            <p:ph type="body" sz="quarter" idx="13"/>
          </p:nvPr>
        </p:nvSpPr>
        <p:spPr>
          <a:xfrm>
            <a:off x="2755392" y="250545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6" name="Shape 366"/>
          <p:cNvSpPr>
            <a:spLocks noGrp="1"/>
          </p:cNvSpPr>
          <p:nvPr>
            <p:ph type="body" sz="quarter" idx="14"/>
          </p:nvPr>
        </p:nvSpPr>
        <p:spPr>
          <a:xfrm>
            <a:off x="7437119" y="1152144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7" name="Shape 367"/>
          <p:cNvSpPr>
            <a:spLocks noGrp="1"/>
          </p:cNvSpPr>
          <p:nvPr>
            <p:ph type="body" sz="quarter" idx="15"/>
          </p:nvPr>
        </p:nvSpPr>
        <p:spPr>
          <a:xfrm>
            <a:off x="7437119" y="250545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19192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jor Poin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375" name="Shape 375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376" name="Shape 376"/>
          <p:cNvSpPr>
            <a:spLocks noGrp="1"/>
          </p:cNvSpPr>
          <p:nvPr>
            <p:ph type="body" sz="quarter" idx="1"/>
          </p:nvPr>
        </p:nvSpPr>
        <p:spPr>
          <a:xfrm>
            <a:off x="2755392" y="1152144"/>
            <a:ext cx="4230625" cy="1088137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77" name="Shape 377"/>
          <p:cNvSpPr>
            <a:spLocks noGrp="1"/>
          </p:cNvSpPr>
          <p:nvPr>
            <p:ph type="body" sz="quarter" idx="13"/>
          </p:nvPr>
        </p:nvSpPr>
        <p:spPr>
          <a:xfrm>
            <a:off x="7437119" y="1152144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41204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386" name="Shape 386"/>
          <p:cNvSpPr>
            <a:spLocks noGrp="1"/>
          </p:cNvSpPr>
          <p:nvPr>
            <p:ph type="body" sz="quarter" idx="1"/>
          </p:nvPr>
        </p:nvSpPr>
        <p:spPr>
          <a:xfrm>
            <a:off x="2727037" y="1144469"/>
            <a:ext cx="8912353" cy="1088137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87" name="Shape 387"/>
          <p:cNvSpPr>
            <a:spLocks noGrp="1"/>
          </p:cNvSpPr>
          <p:nvPr>
            <p:ph type="body" sz="quarter" idx="13"/>
          </p:nvPr>
        </p:nvSpPr>
        <p:spPr>
          <a:xfrm>
            <a:off x="2727037" y="2479494"/>
            <a:ext cx="8912353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05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96" name="Shape 396"/>
          <p:cNvSpPr>
            <a:spLocks noGrp="1"/>
          </p:cNvSpPr>
          <p:nvPr>
            <p:ph type="body" sz="quarter" idx="1"/>
          </p:nvPr>
        </p:nvSpPr>
        <p:spPr>
          <a:xfrm>
            <a:off x="2727037" y="1144469"/>
            <a:ext cx="8912353" cy="1088137"/>
          </a:xfrm>
          <a:prstGeom prst="rect">
            <a:avLst/>
          </a:prstGeom>
        </p:spPr>
        <p:txBody>
          <a:bodyPr/>
          <a:lstStyle/>
          <a:p>
            <a:r>
              <a:t>Click to edit</a:t>
            </a:r>
          </a:p>
        </p:txBody>
      </p:sp>
      <p:sp>
        <p:nvSpPr>
          <p:cNvPr id="397" name="Shape 397"/>
          <p:cNvSpPr>
            <a:spLocks noGrp="1"/>
          </p:cNvSpPr>
          <p:nvPr>
            <p:ph type="body" sz="quarter" idx="13"/>
          </p:nvPr>
        </p:nvSpPr>
        <p:spPr>
          <a:xfrm>
            <a:off x="2727036" y="2479494"/>
            <a:ext cx="8912354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8" name="Shape 398"/>
          <p:cNvSpPr>
            <a:spLocks noGrp="1"/>
          </p:cNvSpPr>
          <p:nvPr>
            <p:ph type="body" sz="quarter" idx="14"/>
          </p:nvPr>
        </p:nvSpPr>
        <p:spPr>
          <a:xfrm>
            <a:off x="2727036" y="3814517"/>
            <a:ext cx="8912354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72223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sz="quarter" idx="1"/>
          </p:nvPr>
        </p:nvSpPr>
        <p:spPr>
          <a:xfrm>
            <a:off x="2727037" y="1144469"/>
            <a:ext cx="8912353" cy="1088137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08" name="Shape 408"/>
          <p:cNvSpPr>
            <a:spLocks noGrp="1"/>
          </p:cNvSpPr>
          <p:nvPr>
            <p:ph type="body" sz="quarter" idx="13"/>
          </p:nvPr>
        </p:nvSpPr>
        <p:spPr>
          <a:xfrm>
            <a:off x="2727037" y="2479494"/>
            <a:ext cx="8912353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9" name="Shape 409"/>
          <p:cNvSpPr>
            <a:spLocks noGrp="1"/>
          </p:cNvSpPr>
          <p:nvPr>
            <p:ph type="body" sz="quarter" idx="14"/>
          </p:nvPr>
        </p:nvSpPr>
        <p:spPr>
          <a:xfrm>
            <a:off x="2727037" y="3814517"/>
            <a:ext cx="8912353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0" name="Shape 410"/>
          <p:cNvSpPr>
            <a:spLocks noGrp="1"/>
          </p:cNvSpPr>
          <p:nvPr>
            <p:ph type="body" sz="quarter" idx="15"/>
          </p:nvPr>
        </p:nvSpPr>
        <p:spPr>
          <a:xfrm>
            <a:off x="2731762" y="5158685"/>
            <a:ext cx="8912354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219738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418" name="Shape 418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</p:spTree>
    <p:extLst>
      <p:ext uri="{BB962C8B-B14F-4D97-AF65-F5344CB8AC3E}">
        <p14:creationId xmlns:p14="http://schemas.microsoft.com/office/powerpoint/2010/main" val="318620396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426" name="Shape 426"/>
          <p:cNvSpPr>
            <a:spLocks noGrp="1"/>
          </p:cNvSpPr>
          <p:nvPr>
            <p:ph type="title"/>
          </p:nvPr>
        </p:nvSpPr>
        <p:spPr>
          <a:xfrm>
            <a:off x="535537" y="512160"/>
            <a:ext cx="11127318" cy="26097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</p:spTree>
    <p:extLst>
      <p:ext uri="{BB962C8B-B14F-4D97-AF65-F5344CB8AC3E}">
        <p14:creationId xmlns:p14="http://schemas.microsoft.com/office/powerpoint/2010/main" val="12846869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434" name="Shape 434"/>
          <p:cNvSpPr>
            <a:spLocks noGrp="1"/>
          </p:cNvSpPr>
          <p:nvPr>
            <p:ph type="body" idx="1"/>
          </p:nvPr>
        </p:nvSpPr>
        <p:spPr>
          <a:xfrm>
            <a:off x="548638" y="1399032"/>
            <a:ext cx="11106913" cy="48828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2000">
                <a:solidFill>
                  <a:srgbClr val="4066B2"/>
                </a:solidFill>
              </a:defRPr>
            </a:lvl1pPr>
            <a:lvl2pPr marL="174625" indent="-173037">
              <a:lnSpc>
                <a:spcPct val="100000"/>
              </a:lnSpc>
              <a:spcBef>
                <a:spcPts val="2200"/>
              </a:spcBef>
              <a:buChar char="¡"/>
              <a:defRPr sz="2000">
                <a:solidFill>
                  <a:srgbClr val="4066B2"/>
                </a:solidFill>
              </a:defRPr>
            </a:lvl2pPr>
            <a:lvl3pPr marL="363714" indent="-192264">
              <a:lnSpc>
                <a:spcPct val="100000"/>
              </a:lnSpc>
              <a:spcBef>
                <a:spcPts val="2200"/>
              </a:spcBef>
              <a:defRPr sz="2000">
                <a:solidFill>
                  <a:srgbClr val="4066B2"/>
                </a:solidFill>
              </a:defRPr>
            </a:lvl3pPr>
            <a:lvl4pPr marL="536575" indent="-190500">
              <a:lnSpc>
                <a:spcPct val="100000"/>
              </a:lnSpc>
              <a:spcBef>
                <a:spcPts val="2200"/>
              </a:spcBef>
              <a:defRPr sz="2000">
                <a:solidFill>
                  <a:srgbClr val="4066B2"/>
                </a:solidFill>
              </a:defRPr>
            </a:lvl4pPr>
            <a:lvl5pPr marL="1472495" indent="-262820">
              <a:lnSpc>
                <a:spcPct val="100000"/>
              </a:lnSpc>
              <a:spcBef>
                <a:spcPts val="2200"/>
              </a:spcBef>
              <a:defRPr sz="2000">
                <a:solidFill>
                  <a:srgbClr val="4066B2"/>
                </a:solidFill>
              </a:defRPr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35" name="Shape 435"/>
          <p:cNvSpPr>
            <a:spLocks noGrp="1"/>
          </p:cNvSpPr>
          <p:nvPr>
            <p:ph type="title"/>
          </p:nvPr>
        </p:nvSpPr>
        <p:spPr>
          <a:xfrm>
            <a:off x="552451" y="518493"/>
            <a:ext cx="11106912" cy="26097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</p:spTree>
    <p:extLst>
      <p:ext uri="{BB962C8B-B14F-4D97-AF65-F5344CB8AC3E}">
        <p14:creationId xmlns:p14="http://schemas.microsoft.com/office/powerpoint/2010/main" val="65663699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/>
          </p:cNvSpPr>
          <p:nvPr>
            <p:ph type="title"/>
          </p:nvPr>
        </p:nvSpPr>
        <p:spPr>
          <a:xfrm>
            <a:off x="1524000" y="3019167"/>
            <a:ext cx="5484285" cy="3662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2800"/>
            </a:lvl1pPr>
          </a:lstStyle>
          <a:p>
            <a:r>
              <a:t>Текст назви</a:t>
            </a:r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xfrm>
            <a:off x="1524000" y="3689351"/>
            <a:ext cx="5484285" cy="27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 b="1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 b="1"/>
            </a:lvl2pPr>
            <a:lvl3pPr marL="362744" indent="-192881">
              <a:lnSpc>
                <a:spcPct val="100000"/>
              </a:lnSpc>
              <a:spcBef>
                <a:spcPts val="2200"/>
              </a:spcBef>
              <a:defRPr sz="1800" b="1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 b="1"/>
            </a:lvl4pPr>
            <a:lvl5pPr marL="710604" indent="-194667">
              <a:lnSpc>
                <a:spcPct val="100000"/>
              </a:lnSpc>
              <a:spcBef>
                <a:spcPts val="2200"/>
              </a:spcBef>
              <a:defRPr sz="1800" b="1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pic>
        <p:nvPicPr>
          <p:cNvPr id="444" name="image3.jpg" descr="Description: http://gbiportal.net/wp-content/uploads/2011/01/horizontal-usai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21" y="689190"/>
            <a:ext cx="3158837" cy="73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Shape 447"/>
          <p:cNvSpPr/>
          <p:nvPr/>
        </p:nvSpPr>
        <p:spPr>
          <a:xfrm>
            <a:off x="898110" y="5988141"/>
            <a:ext cx="10402553" cy="54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i="1"/>
            </a:pPr>
            <a:r>
              <a:rPr dirty="0"/>
              <a:t>This presentation  is made possible due to the funding provided by the U.S. President’s Emergency Plan for AIDS Relief </a:t>
            </a:r>
            <a:br>
              <a:rPr dirty="0"/>
            </a:br>
            <a:r>
              <a:rPr dirty="0"/>
              <a:t>through the United States Agency for International Development (USAID) under the terms of the HIV Reform in Action project; award number AID-121-A-13-00007. </a:t>
            </a:r>
            <a:br>
              <a:rPr dirty="0"/>
            </a:br>
            <a:r>
              <a:rPr dirty="0"/>
              <a:t>The content of this presentation is the sole responsibility of Deloitte Consulting LLP and its implementing partners </a:t>
            </a:r>
            <a:br>
              <a:rPr dirty="0"/>
            </a:br>
            <a:r>
              <a:rPr dirty="0"/>
              <a:t>and does not necessarily reflect the opinion of PEPFAR, USAID, or the United States Government.</a:t>
            </a:r>
          </a:p>
        </p:txBody>
      </p:sp>
      <p:pic>
        <p:nvPicPr>
          <p:cNvPr id="448" name="image3.jpg" descr="Description: http://gbiportal.net/wp-content/uploads/2011/01/horizontal-usai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21" y="689190"/>
            <a:ext cx="3158837" cy="73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Shape 451"/>
          <p:cNvSpPr/>
          <p:nvPr/>
        </p:nvSpPr>
        <p:spPr>
          <a:xfrm>
            <a:off x="898110" y="5988141"/>
            <a:ext cx="10402553" cy="54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i="1"/>
            </a:pPr>
            <a:r>
              <a:rPr dirty="0"/>
              <a:t>This presentation  is made possible due to the funding provided by the U.S. President’s Emergency Plan for AIDS Relief </a:t>
            </a:r>
            <a:br>
              <a:rPr dirty="0"/>
            </a:br>
            <a:r>
              <a:rPr dirty="0"/>
              <a:t>through the United States Agency for International Development (USAID) under the terms of the HIV Reform in Action project; award number AID-121-A-13-00007. </a:t>
            </a:r>
            <a:br>
              <a:rPr dirty="0"/>
            </a:br>
            <a:r>
              <a:rPr dirty="0"/>
              <a:t>The content of this presentation is the sole responsibility of Deloitte Consulting LLP and its implementing partners </a:t>
            </a:r>
            <a:br>
              <a:rPr dirty="0"/>
            </a:br>
            <a:r>
              <a:rPr dirty="0"/>
              <a:t>and does not necessarily reflect the opinion of PEPFAR, USAID, or the United States Government.</a:t>
            </a:r>
          </a:p>
        </p:txBody>
      </p:sp>
      <p:sp>
        <p:nvSpPr>
          <p:cNvPr id="452" name="Shape 452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‹№›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5600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22816" y="806450"/>
            <a:ext cx="1114001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73152" tIns="73152" rIns="73152" bIns="73152"/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24257" y="514351"/>
            <a:ext cx="11127317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half" idx="1"/>
          </p:nvPr>
        </p:nvSpPr>
        <p:spPr>
          <a:xfrm>
            <a:off x="524255" y="1152144"/>
            <a:ext cx="5352290" cy="5138929"/>
          </a:xfrm>
          <a:prstGeom prst="rect">
            <a:avLst/>
          </a:prstGeom>
        </p:spPr>
        <p:txBody>
          <a:bodyPr/>
          <a:lstStyle>
            <a:lvl3pPr marL="342900" indent="-171449">
              <a:buSzTx/>
              <a:buNone/>
            </a:lvl3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2543689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6" y="675757"/>
            <a:ext cx="3225628" cy="772807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Shape 460"/>
          <p:cNvSpPr/>
          <p:nvPr/>
        </p:nvSpPr>
        <p:spPr>
          <a:xfrm>
            <a:off x="898110" y="5988141"/>
            <a:ext cx="1040255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i="1"/>
            </a:pPr>
            <a:r>
              <a:rPr lang="uk-UA" noProof="0" dirty="0"/>
              <a:t>Ця</a:t>
            </a:r>
            <a:r>
              <a:rPr dirty="0"/>
              <a:t> </a:t>
            </a:r>
            <a:r>
              <a:rPr lang="uk-UA" noProof="0" dirty="0"/>
              <a:t>презентація</a:t>
            </a:r>
            <a:r>
              <a:rPr dirty="0"/>
              <a:t> </a:t>
            </a:r>
            <a:r>
              <a:rPr dirty="0" err="1"/>
              <a:t>була</a:t>
            </a:r>
            <a:r>
              <a:rPr dirty="0"/>
              <a:t> </a:t>
            </a:r>
            <a:r>
              <a:rPr dirty="0" err="1"/>
              <a:t>підготовлено</a:t>
            </a:r>
            <a:r>
              <a:rPr dirty="0"/>
              <a:t> </a:t>
            </a:r>
            <a:r>
              <a:rPr dirty="0" err="1"/>
              <a:t>завдяки</a:t>
            </a:r>
            <a:r>
              <a:rPr dirty="0"/>
              <a:t> </a:t>
            </a:r>
            <a:r>
              <a:rPr dirty="0" err="1"/>
              <a:t>фінансовій</a:t>
            </a:r>
            <a:r>
              <a:rPr dirty="0"/>
              <a:t> </a:t>
            </a:r>
            <a:r>
              <a:rPr dirty="0" err="1"/>
              <a:t>підтримці</a:t>
            </a:r>
            <a:r>
              <a:rPr dirty="0"/>
              <a:t> </a:t>
            </a:r>
            <a:r>
              <a:rPr dirty="0" err="1"/>
              <a:t>Президентського</a:t>
            </a:r>
            <a:r>
              <a:rPr dirty="0"/>
              <a:t> </a:t>
            </a:r>
            <a:r>
              <a:rPr dirty="0" err="1"/>
              <a:t>плану</a:t>
            </a:r>
            <a:r>
              <a:rPr dirty="0"/>
              <a:t> </a:t>
            </a:r>
            <a:r>
              <a:rPr dirty="0" err="1"/>
              <a:t>невідкладних</a:t>
            </a:r>
            <a:r>
              <a:rPr dirty="0"/>
              <a:t> </a:t>
            </a:r>
            <a:r>
              <a:rPr dirty="0" err="1"/>
              <a:t>заходів</a:t>
            </a:r>
            <a:r>
              <a:rPr dirty="0"/>
              <a:t>, </a:t>
            </a:r>
            <a:r>
              <a:rPr dirty="0" err="1"/>
              <a:t>спрямованих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подолання</a:t>
            </a:r>
            <a:r>
              <a:rPr dirty="0"/>
              <a:t> </a:t>
            </a:r>
            <a:r>
              <a:rPr dirty="0" err="1"/>
              <a:t>СНІДу</a:t>
            </a:r>
            <a:r>
              <a:rPr dirty="0"/>
              <a:t> (PEPFAR), </a:t>
            </a:r>
            <a:r>
              <a:rPr dirty="0" err="1"/>
              <a:t>наданій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</a:t>
            </a:r>
            <a:r>
              <a:rPr dirty="0" err="1"/>
              <a:t>Агентство</a:t>
            </a:r>
            <a:r>
              <a:rPr dirty="0"/>
              <a:t> США з </a:t>
            </a:r>
            <a:r>
              <a:rPr dirty="0" err="1"/>
              <a:t>міжнародного</a:t>
            </a:r>
            <a:r>
              <a:rPr dirty="0"/>
              <a:t> </a:t>
            </a:r>
            <a:r>
              <a:rPr dirty="0" err="1"/>
              <a:t>розвитку</a:t>
            </a:r>
            <a:r>
              <a:rPr dirty="0"/>
              <a:t> (USAID) в </a:t>
            </a:r>
            <a:r>
              <a:rPr dirty="0" err="1"/>
              <a:t>рамках</a:t>
            </a:r>
            <a:r>
              <a:rPr dirty="0"/>
              <a:t> </a:t>
            </a:r>
            <a:r>
              <a:rPr dirty="0" err="1"/>
              <a:t>Угоди</a:t>
            </a:r>
            <a:r>
              <a:rPr dirty="0"/>
              <a:t> з </a:t>
            </a:r>
            <a:r>
              <a:rPr dirty="0" err="1"/>
              <a:t>проектом</a:t>
            </a:r>
            <a:r>
              <a:rPr dirty="0"/>
              <a:t> «</a:t>
            </a:r>
            <a:r>
              <a:rPr dirty="0" err="1"/>
              <a:t>Реформа</a:t>
            </a:r>
            <a:r>
              <a:rPr dirty="0"/>
              <a:t> ВІЛ-</a:t>
            </a:r>
            <a:r>
              <a:rPr dirty="0" err="1"/>
              <a:t>послуг</a:t>
            </a:r>
            <a:r>
              <a:rPr dirty="0"/>
              <a:t> у </a:t>
            </a:r>
            <a:r>
              <a:rPr dirty="0" err="1"/>
              <a:t>дії</a:t>
            </a:r>
            <a:r>
              <a:rPr dirty="0"/>
              <a:t>» № AID-121-A-13-00007. </a:t>
            </a:r>
            <a:br>
              <a:rPr dirty="0"/>
            </a:br>
            <a:r>
              <a:rPr dirty="0" err="1"/>
              <a:t>Зміст</a:t>
            </a:r>
            <a:r>
              <a:rPr dirty="0"/>
              <a:t> </a:t>
            </a:r>
            <a:r>
              <a:rPr dirty="0" err="1"/>
              <a:t>цієї</a:t>
            </a:r>
            <a:r>
              <a:rPr dirty="0"/>
              <a:t> </a:t>
            </a:r>
            <a:r>
              <a:rPr dirty="0" err="1"/>
              <a:t>презентації</a:t>
            </a:r>
            <a:r>
              <a:rPr dirty="0"/>
              <a:t>,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який</a:t>
            </a:r>
            <a:r>
              <a:rPr dirty="0"/>
              <a:t> </a:t>
            </a:r>
            <a:r>
              <a:rPr dirty="0" err="1"/>
              <a:t>несе</a:t>
            </a:r>
            <a:r>
              <a:rPr dirty="0"/>
              <a:t> </a:t>
            </a:r>
            <a:r>
              <a:rPr dirty="0" err="1"/>
              <a:t>відповідальність</a:t>
            </a:r>
            <a:r>
              <a:rPr dirty="0"/>
              <a:t> </a:t>
            </a:r>
            <a:r>
              <a:rPr dirty="0" err="1"/>
              <a:t>винятково</a:t>
            </a:r>
            <a:r>
              <a:rPr dirty="0"/>
              <a:t> ТОВ «</a:t>
            </a:r>
            <a:r>
              <a:rPr dirty="0" err="1"/>
              <a:t>Делойт</a:t>
            </a:r>
            <a:r>
              <a:rPr dirty="0"/>
              <a:t> </a:t>
            </a:r>
            <a:r>
              <a:rPr dirty="0" err="1"/>
              <a:t>Консалтінг</a:t>
            </a:r>
            <a:r>
              <a:rPr dirty="0"/>
              <a:t>»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/>
              <a:t>партнери-виконавці</a:t>
            </a:r>
            <a:r>
              <a:rPr dirty="0"/>
              <a:t>, </a:t>
            </a:r>
            <a:br>
              <a:rPr dirty="0"/>
            </a:b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обов’язково</a:t>
            </a:r>
            <a:r>
              <a:rPr dirty="0"/>
              <a:t> є </a:t>
            </a:r>
            <a:r>
              <a:rPr dirty="0" err="1"/>
              <a:t>відображенням</a:t>
            </a:r>
            <a:r>
              <a:rPr dirty="0"/>
              <a:t> </a:t>
            </a:r>
            <a:r>
              <a:rPr dirty="0" err="1"/>
              <a:t>поглядів</a:t>
            </a:r>
            <a:r>
              <a:rPr dirty="0"/>
              <a:t> PEPFAR, USAID </a:t>
            </a:r>
            <a:r>
              <a:rPr dirty="0" err="1"/>
              <a:t>або</a:t>
            </a:r>
            <a:r>
              <a:rPr dirty="0"/>
              <a:t> </a:t>
            </a:r>
            <a:r>
              <a:rPr dirty="0" err="1"/>
              <a:t>Уряду</a:t>
            </a:r>
            <a:r>
              <a:rPr dirty="0"/>
              <a:t> США.</a:t>
            </a:r>
          </a:p>
        </p:txBody>
      </p:sp>
      <p:pic>
        <p:nvPicPr>
          <p:cNvPr id="461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6" y="675757"/>
            <a:ext cx="3225628" cy="772807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Shape 464"/>
          <p:cNvSpPr/>
          <p:nvPr/>
        </p:nvSpPr>
        <p:spPr>
          <a:xfrm>
            <a:off x="898110" y="5988141"/>
            <a:ext cx="10402553" cy="54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i="1"/>
            </a:pPr>
            <a:r>
              <a:t>Ця презентація була підготовлено завдяки фінансовій підтримці Президентського плану невідкладних заходів, спрямованих на подолання СНІДу (PEPFAR), наданій через Агентство США з міжнародного розвитку (USAID) в рамках Угоди з проектом «Реформа ВІЛ-послуг у дії» № AID-121-A-13-00007. </a:t>
            </a:r>
            <a:br/>
            <a:r>
              <a:t>Зміст цієї презентації, за який несе відповідальність винятково ТОВ «Делойт Консалтінг» та партнери-виконавці, </a:t>
            </a:r>
            <a:br/>
            <a:r>
              <a:t>не обов’язково є відображенням поглядів PEPFAR, USAID або Уряду США.</a:t>
            </a:r>
          </a:p>
        </p:txBody>
      </p:sp>
      <p:pic>
        <p:nvPicPr>
          <p:cNvPr id="465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Shape 467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178124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/>
          </p:cNvSpPr>
          <p:nvPr>
            <p:ph type="title"/>
          </p:nvPr>
        </p:nvSpPr>
        <p:spPr>
          <a:xfrm>
            <a:off x="548640" y="3138628"/>
            <a:ext cx="5766816" cy="3662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2800"/>
            </a:lvl1pPr>
          </a:lstStyle>
          <a:p>
            <a:r>
              <a:t>Текст назви</a:t>
            </a:r>
          </a:p>
        </p:txBody>
      </p:sp>
      <p:sp>
        <p:nvSpPr>
          <p:cNvPr id="475" name="Shape 475"/>
          <p:cNvSpPr>
            <a:spLocks noGrp="1"/>
          </p:cNvSpPr>
          <p:nvPr>
            <p:ph type="body" sz="quarter" idx="1"/>
          </p:nvPr>
        </p:nvSpPr>
        <p:spPr>
          <a:xfrm>
            <a:off x="548640" y="3694176"/>
            <a:ext cx="5766816" cy="3077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2000"/>
            </a:lvl1pPr>
            <a:lvl2pPr marL="194027" indent="-194027">
              <a:lnSpc>
                <a:spcPct val="100000"/>
              </a:lnSpc>
              <a:spcBef>
                <a:spcPts val="2200"/>
              </a:spcBef>
              <a:buChar char="•"/>
              <a:defRPr sz="2000"/>
            </a:lvl2pPr>
            <a:lvl3pPr marL="384175" indent="-214312">
              <a:lnSpc>
                <a:spcPct val="100000"/>
              </a:lnSpc>
              <a:spcBef>
                <a:spcPts val="2200"/>
              </a:spcBef>
              <a:defRPr sz="2000"/>
            </a:lvl3pPr>
            <a:lvl4pPr marL="559594" indent="-218281">
              <a:lnSpc>
                <a:spcPct val="100000"/>
              </a:lnSpc>
              <a:spcBef>
                <a:spcPts val="2200"/>
              </a:spcBef>
              <a:defRPr sz="2000"/>
            </a:lvl4pPr>
            <a:lvl5pPr marL="732234" indent="-216297">
              <a:lnSpc>
                <a:spcPct val="100000"/>
              </a:lnSpc>
              <a:spcBef>
                <a:spcPts val="2200"/>
              </a:spcBef>
              <a:defRPr sz="20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76" name="Shape 476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0878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2"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484" name="Shape 48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2678963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vider 2">
    <p:bg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492" name="Shape 492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870446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vider 2">
    <p:bg>
      <p:bgPr>
        <a:solidFill>
          <a:srgbClr val="D0D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500" name="Shape 500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654675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508" name="Shape 508"/>
          <p:cNvSpPr>
            <a:spLocks noGrp="1"/>
          </p:cNvSpPr>
          <p:nvPr>
            <p:ph type="sldNum" sz="quarter" idx="2"/>
          </p:nvPr>
        </p:nvSpPr>
        <p:spPr>
          <a:xfrm>
            <a:off x="552451" y="6652013"/>
            <a:ext cx="139837" cy="1270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/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509" name="Shape 509"/>
          <p:cNvSpPr>
            <a:spLocks noGrp="1"/>
          </p:cNvSpPr>
          <p:nvPr>
            <p:ph type="body" sz="half" idx="1"/>
          </p:nvPr>
        </p:nvSpPr>
        <p:spPr>
          <a:xfrm>
            <a:off x="548638" y="1399030"/>
            <a:ext cx="5332209" cy="48874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tabLst>
                <a:tab pos="3886200" algn="r"/>
              </a:tabLst>
              <a:defRPr sz="1800"/>
            </a:lvl2pPr>
            <a:lvl3pPr marL="362744" indent="-192881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4pPr>
            <a:lvl5pPr marL="710604" indent="-194667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10" name="Shape 510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Click to edit Master title style</a:t>
            </a:r>
          </a:p>
        </p:txBody>
      </p:sp>
      <p:sp>
        <p:nvSpPr>
          <p:cNvPr id="511" name="Shape 511"/>
          <p:cNvSpPr/>
          <p:nvPr/>
        </p:nvSpPr>
        <p:spPr>
          <a:xfrm flipV="1">
            <a:off x="2076924" y="291993"/>
            <a:ext cx="1" cy="645459"/>
          </a:xfrm>
          <a:prstGeom prst="line">
            <a:avLst/>
          </a:prstGeom>
          <a:ln w="12700">
            <a:solidFill>
              <a:srgbClr val="012169"/>
            </a:solidFill>
          </a:ln>
        </p:spPr>
        <p:txBody>
          <a:bodyPr lIns="73152" tIns="73152" rIns="73152" bIns="73152"/>
          <a:lstStyle/>
          <a:p>
            <a:endParaRPr/>
          </a:p>
        </p:txBody>
      </p:sp>
      <p:sp>
        <p:nvSpPr>
          <p:cNvPr id="512" name="Shape 512"/>
          <p:cNvSpPr/>
          <p:nvPr/>
        </p:nvSpPr>
        <p:spPr>
          <a:xfrm flipV="1">
            <a:off x="2076924" y="291993"/>
            <a:ext cx="1" cy="645459"/>
          </a:xfrm>
          <a:prstGeom prst="line">
            <a:avLst/>
          </a:prstGeom>
          <a:ln w="12700">
            <a:solidFill>
              <a:srgbClr val="012169"/>
            </a:solidFill>
          </a:ln>
        </p:spPr>
        <p:txBody>
          <a:bodyPr lIns="73152" tIns="73152" rIns="73152" bIns="7315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578452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530" name="Shape 530"/>
          <p:cNvSpPr>
            <a:spLocks noGrp="1"/>
          </p:cNvSpPr>
          <p:nvPr>
            <p:ph type="sldNum" sz="quarter" idx="2"/>
          </p:nvPr>
        </p:nvSpPr>
        <p:spPr>
          <a:xfrm>
            <a:off x="552451" y="6652013"/>
            <a:ext cx="139837" cy="1270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/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531" name="Shape 531"/>
          <p:cNvSpPr>
            <a:spLocks noGrp="1"/>
          </p:cNvSpPr>
          <p:nvPr>
            <p:ph type="body" sz="half" idx="1"/>
          </p:nvPr>
        </p:nvSpPr>
        <p:spPr>
          <a:xfrm>
            <a:off x="548638" y="1399030"/>
            <a:ext cx="5332209" cy="48874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4" indent="-192881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7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32" name="Shape 532"/>
          <p:cNvSpPr>
            <a:spLocks noGrp="1"/>
          </p:cNvSpPr>
          <p:nvPr>
            <p:ph type="body" sz="quarter" idx="13"/>
          </p:nvPr>
        </p:nvSpPr>
        <p:spPr>
          <a:xfrm>
            <a:off x="552451" y="779464"/>
            <a:ext cx="11106912" cy="30777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533" name="Shape 533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</p:spTree>
    <p:extLst>
      <p:ext uri="{BB962C8B-B14F-4D97-AF65-F5344CB8AC3E}">
        <p14:creationId xmlns:p14="http://schemas.microsoft.com/office/powerpoint/2010/main" val="996499441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541" name="Shape 541"/>
          <p:cNvSpPr>
            <a:spLocks noGrp="1"/>
          </p:cNvSpPr>
          <p:nvPr>
            <p:ph type="sldNum" sz="quarter" idx="2"/>
          </p:nvPr>
        </p:nvSpPr>
        <p:spPr>
          <a:xfrm>
            <a:off x="552451" y="6652013"/>
            <a:ext cx="139837" cy="1270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/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542" name="Shape 542"/>
          <p:cNvSpPr>
            <a:spLocks noGrp="1"/>
          </p:cNvSpPr>
          <p:nvPr>
            <p:ph type="body" sz="half" idx="1"/>
          </p:nvPr>
        </p:nvSpPr>
        <p:spPr>
          <a:xfrm>
            <a:off x="548637" y="1399032"/>
            <a:ext cx="3523489" cy="48874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4" indent="-192881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7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43" name="Shape 543"/>
          <p:cNvSpPr>
            <a:spLocks noGrp="1"/>
          </p:cNvSpPr>
          <p:nvPr>
            <p:ph type="body" sz="quarter" idx="13"/>
          </p:nvPr>
        </p:nvSpPr>
        <p:spPr>
          <a:xfrm>
            <a:off x="552451" y="779464"/>
            <a:ext cx="11106912" cy="30777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544" name="Shape 544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</p:spTree>
    <p:extLst>
      <p:ext uri="{BB962C8B-B14F-4D97-AF65-F5344CB8AC3E}">
        <p14:creationId xmlns:p14="http://schemas.microsoft.com/office/powerpoint/2010/main" val="422727466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552" name="Shape 552"/>
          <p:cNvSpPr>
            <a:spLocks noGrp="1"/>
          </p:cNvSpPr>
          <p:nvPr>
            <p:ph type="sldNum" sz="quarter" idx="2"/>
          </p:nvPr>
        </p:nvSpPr>
        <p:spPr>
          <a:xfrm>
            <a:off x="552451" y="6652013"/>
            <a:ext cx="139837" cy="1270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/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553" name="Shape 553"/>
          <p:cNvSpPr>
            <a:spLocks noGrp="1"/>
          </p:cNvSpPr>
          <p:nvPr>
            <p:ph type="body" sz="quarter" idx="1"/>
          </p:nvPr>
        </p:nvSpPr>
        <p:spPr>
          <a:xfrm>
            <a:off x="548637" y="1873249"/>
            <a:ext cx="11106912" cy="14978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4" indent="-192881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7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54" name="Shape 554"/>
          <p:cNvSpPr>
            <a:spLocks noGrp="1"/>
          </p:cNvSpPr>
          <p:nvPr>
            <p:ph type="body" sz="quarter" idx="13"/>
          </p:nvPr>
        </p:nvSpPr>
        <p:spPr>
          <a:xfrm>
            <a:off x="552451" y="1397000"/>
            <a:ext cx="11106912" cy="2770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 b="1"/>
            </a:pPr>
            <a:endParaRPr/>
          </a:p>
        </p:txBody>
      </p:sp>
      <p:sp>
        <p:nvSpPr>
          <p:cNvPr id="555" name="Shape 555"/>
          <p:cNvSpPr>
            <a:spLocks noGrp="1"/>
          </p:cNvSpPr>
          <p:nvPr>
            <p:ph type="body" sz="quarter" idx="14"/>
          </p:nvPr>
        </p:nvSpPr>
        <p:spPr>
          <a:xfrm>
            <a:off x="548638" y="6153911"/>
            <a:ext cx="5327906" cy="128017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800">
                <a:solidFill>
                  <a:srgbClr val="002776"/>
                </a:solidFill>
              </a:defRPr>
            </a:pPr>
            <a:endParaRPr/>
          </a:p>
        </p:txBody>
      </p:sp>
      <p:sp>
        <p:nvSpPr>
          <p:cNvPr id="556" name="Shape 556"/>
          <p:cNvSpPr>
            <a:spLocks noGrp="1"/>
          </p:cNvSpPr>
          <p:nvPr>
            <p:ph type="body" sz="quarter" idx="15"/>
          </p:nvPr>
        </p:nvSpPr>
        <p:spPr>
          <a:xfrm>
            <a:off x="552451" y="779464"/>
            <a:ext cx="11106912" cy="30777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</p:spTree>
    <p:extLst>
      <p:ext uri="{BB962C8B-B14F-4D97-AF65-F5344CB8AC3E}">
        <p14:creationId xmlns:p14="http://schemas.microsoft.com/office/powerpoint/2010/main" val="252806351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565" name="Shape 565"/>
          <p:cNvSpPr>
            <a:spLocks noGrp="1"/>
          </p:cNvSpPr>
          <p:nvPr>
            <p:ph type="sldNum" sz="quarter" idx="2"/>
          </p:nvPr>
        </p:nvSpPr>
        <p:spPr>
          <a:xfrm>
            <a:off x="552451" y="6652013"/>
            <a:ext cx="139837" cy="1270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/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566" name="Shape 566"/>
          <p:cNvSpPr>
            <a:spLocks noGrp="1"/>
          </p:cNvSpPr>
          <p:nvPr>
            <p:ph type="body" sz="quarter" idx="1"/>
          </p:nvPr>
        </p:nvSpPr>
        <p:spPr>
          <a:xfrm>
            <a:off x="548638" y="1873248"/>
            <a:ext cx="5332209" cy="14978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4" indent="-192881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7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67" name="Shape 567"/>
          <p:cNvSpPr>
            <a:spLocks noGrp="1"/>
          </p:cNvSpPr>
          <p:nvPr>
            <p:ph type="body" sz="quarter" idx="13"/>
          </p:nvPr>
        </p:nvSpPr>
        <p:spPr>
          <a:xfrm>
            <a:off x="552450" y="1397000"/>
            <a:ext cx="5327906" cy="2770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 b="1"/>
            </a:pPr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4"/>
          </p:nvPr>
        </p:nvSpPr>
        <p:spPr>
          <a:xfrm>
            <a:off x="548638" y="6153911"/>
            <a:ext cx="5327906" cy="128017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800">
                <a:solidFill>
                  <a:srgbClr val="002776"/>
                </a:solidFill>
              </a:defRPr>
            </a:pPr>
            <a:endParaRPr/>
          </a:p>
        </p:txBody>
      </p:sp>
      <p:sp>
        <p:nvSpPr>
          <p:cNvPr id="569" name="Shape 569"/>
          <p:cNvSpPr>
            <a:spLocks noGrp="1"/>
          </p:cNvSpPr>
          <p:nvPr>
            <p:ph type="body" sz="quarter" idx="15"/>
          </p:nvPr>
        </p:nvSpPr>
        <p:spPr>
          <a:xfrm>
            <a:off x="6317127" y="6153911"/>
            <a:ext cx="5327906" cy="128017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800">
                <a:solidFill>
                  <a:srgbClr val="002776"/>
                </a:solidFill>
              </a:defRPr>
            </a:pPr>
            <a:endParaRPr/>
          </a:p>
        </p:txBody>
      </p:sp>
      <p:sp>
        <p:nvSpPr>
          <p:cNvPr id="570" name="Shape 570"/>
          <p:cNvSpPr>
            <a:spLocks noGrp="1"/>
          </p:cNvSpPr>
          <p:nvPr>
            <p:ph type="body" sz="quarter" idx="16"/>
          </p:nvPr>
        </p:nvSpPr>
        <p:spPr>
          <a:xfrm>
            <a:off x="552451" y="779464"/>
            <a:ext cx="11106912" cy="30777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571" name="Shape 571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572" name="Shape 572"/>
          <p:cNvSpPr>
            <a:spLocks noGrp="1"/>
          </p:cNvSpPr>
          <p:nvPr>
            <p:ph type="body" sz="quarter" idx="17"/>
          </p:nvPr>
        </p:nvSpPr>
        <p:spPr>
          <a:xfrm>
            <a:off x="6303012" y="1397000"/>
            <a:ext cx="5327905" cy="2770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 b="1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82183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rt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3304118" y="2136775"/>
            <a:ext cx="5556250" cy="2286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b"/>
          <a:lstStyle/>
          <a:p>
            <a:pPr algn="ctr">
              <a:lnSpc>
                <a:spcPct val="105999"/>
              </a:lnSpc>
              <a:defRPr sz="1400" b="1"/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3852671" y="3081527"/>
            <a:ext cx="4462273" cy="256033"/>
          </a:xfrm>
          <a:prstGeom prst="rect">
            <a:avLst/>
          </a:prstGeom>
          <a:solidFill>
            <a:schemeClr val="accent3">
              <a:lumOff val="44000"/>
            </a:schemeClr>
          </a:solidFill>
        </p:spPr>
        <p:txBody>
          <a:bodyPr anchor="ctr"/>
          <a:lstStyle>
            <a:lvl1pPr algn="ctr">
              <a:spcBef>
                <a:spcPts val="1500"/>
              </a:spcBef>
              <a:defRPr sz="1600" b="1"/>
            </a:lvl1pPr>
            <a:lvl2pPr marL="246351" indent="-244763" algn="ctr">
              <a:spcBef>
                <a:spcPts val="1500"/>
              </a:spcBef>
              <a:defRPr sz="1600" b="1"/>
            </a:lvl2pPr>
            <a:lvl3pPr marL="448310" indent="-276860" algn="ctr">
              <a:spcBef>
                <a:spcPts val="1500"/>
              </a:spcBef>
              <a:defRPr sz="1600" b="1"/>
            </a:lvl3pPr>
            <a:lvl4pPr marL="620394" indent="-274319" algn="ctr">
              <a:spcBef>
                <a:spcPts val="1500"/>
              </a:spcBef>
              <a:defRPr sz="1600" b="1"/>
            </a:lvl4pPr>
            <a:lvl5pPr marL="1525058" indent="-315383" algn="ctr">
              <a:spcBef>
                <a:spcPts val="1500"/>
              </a:spcBef>
              <a:defRPr sz="1600" b="1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8045237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580" name="Shape 580"/>
          <p:cNvSpPr>
            <a:spLocks noGrp="1"/>
          </p:cNvSpPr>
          <p:nvPr>
            <p:ph type="sldNum" sz="quarter" idx="2"/>
          </p:nvPr>
        </p:nvSpPr>
        <p:spPr>
          <a:xfrm>
            <a:off x="552451" y="6652013"/>
            <a:ext cx="139837" cy="1270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/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63814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>
            <a:spLocks noGrp="1"/>
          </p:cNvSpPr>
          <p:nvPr>
            <p:ph type="body" sz="quarter" idx="1"/>
          </p:nvPr>
        </p:nvSpPr>
        <p:spPr>
          <a:xfrm>
            <a:off x="536448" y="5458967"/>
            <a:ext cx="6583681" cy="115214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800"/>
              </a:lnSpc>
              <a:spcBef>
                <a:spcPts val="400"/>
              </a:spcBef>
              <a:defRPr sz="700"/>
            </a:lvl1pPr>
            <a:lvl2pPr marL="67909" indent="-67909">
              <a:lnSpc>
                <a:spcPts val="800"/>
              </a:lnSpc>
              <a:spcBef>
                <a:spcPts val="400"/>
              </a:spcBef>
              <a:buChar char="•"/>
              <a:defRPr sz="700"/>
            </a:lvl2pPr>
            <a:lvl3pPr marL="244872" indent="-75009">
              <a:lnSpc>
                <a:spcPts val="800"/>
              </a:lnSpc>
              <a:spcBef>
                <a:spcPts val="400"/>
              </a:spcBef>
              <a:defRPr sz="700"/>
            </a:lvl3pPr>
            <a:lvl4pPr marL="417711" indent="-76398">
              <a:lnSpc>
                <a:spcPts val="800"/>
              </a:lnSpc>
              <a:spcBef>
                <a:spcPts val="400"/>
              </a:spcBef>
              <a:defRPr sz="700"/>
            </a:lvl4pPr>
            <a:lvl5pPr marL="591641" indent="-75704">
              <a:lnSpc>
                <a:spcPts val="800"/>
              </a:lnSpc>
              <a:spcBef>
                <a:spcPts val="400"/>
              </a:spcBef>
              <a:defRPr sz="7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pic>
        <p:nvPicPr>
          <p:cNvPr id="588" name="image3.jpg" descr="Description: http://gbiportal.net/wp-content/uploads/2011/01/horizontal-usai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21" y="689190"/>
            <a:ext cx="3158837" cy="73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0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1" name="image3.jpg" descr="Description: http://gbiportal.net/wp-content/uploads/2011/01/horizontal-usai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21" y="689190"/>
            <a:ext cx="3158837" cy="73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92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3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594" name="Shape 59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4732375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/>
          </p:cNvSpPr>
          <p:nvPr>
            <p:ph type="body" sz="quarter" idx="1"/>
          </p:nvPr>
        </p:nvSpPr>
        <p:spPr>
          <a:xfrm>
            <a:off x="536448" y="5458967"/>
            <a:ext cx="6583681" cy="115214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800"/>
              </a:lnSpc>
              <a:spcBef>
                <a:spcPts val="400"/>
              </a:spcBef>
              <a:defRPr sz="700"/>
            </a:lvl1pPr>
            <a:lvl2pPr marL="67909" indent="-67909">
              <a:lnSpc>
                <a:spcPts val="800"/>
              </a:lnSpc>
              <a:spcBef>
                <a:spcPts val="400"/>
              </a:spcBef>
              <a:buChar char="•"/>
              <a:defRPr sz="700"/>
            </a:lvl2pPr>
            <a:lvl3pPr marL="244872" indent="-75009">
              <a:lnSpc>
                <a:spcPts val="800"/>
              </a:lnSpc>
              <a:spcBef>
                <a:spcPts val="400"/>
              </a:spcBef>
              <a:defRPr sz="700"/>
            </a:lvl3pPr>
            <a:lvl4pPr marL="417711" indent="-76398">
              <a:lnSpc>
                <a:spcPts val="800"/>
              </a:lnSpc>
              <a:spcBef>
                <a:spcPts val="400"/>
              </a:spcBef>
              <a:defRPr sz="700"/>
            </a:lvl4pPr>
            <a:lvl5pPr marL="591641" indent="-75704">
              <a:lnSpc>
                <a:spcPts val="800"/>
              </a:lnSpc>
              <a:spcBef>
                <a:spcPts val="400"/>
              </a:spcBef>
              <a:defRPr sz="7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pic>
        <p:nvPicPr>
          <p:cNvPr id="602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6" y="675757"/>
            <a:ext cx="3225628" cy="772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3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4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5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6" y="675757"/>
            <a:ext cx="3225628" cy="772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7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608" name="Shape 608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270071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>
            <a:spLocks noGrp="1"/>
          </p:cNvSpPr>
          <p:nvPr>
            <p:ph type="title"/>
          </p:nvPr>
        </p:nvSpPr>
        <p:spPr>
          <a:xfrm>
            <a:off x="1524000" y="3019167"/>
            <a:ext cx="5484287" cy="3662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2800"/>
            </a:lvl1pPr>
          </a:lstStyle>
          <a:p>
            <a:r>
              <a:t>Текст назви</a:t>
            </a:r>
          </a:p>
        </p:txBody>
      </p:sp>
      <p:sp>
        <p:nvSpPr>
          <p:cNvPr id="627" name="Shape 627"/>
          <p:cNvSpPr>
            <a:spLocks noGrp="1"/>
          </p:cNvSpPr>
          <p:nvPr>
            <p:ph type="body" sz="quarter" idx="1"/>
          </p:nvPr>
        </p:nvSpPr>
        <p:spPr>
          <a:xfrm>
            <a:off x="1524000" y="3689351"/>
            <a:ext cx="5484287" cy="2770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 b="1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 b="1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defRPr sz="1800" b="1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 b="1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defRPr sz="1800" b="1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pic>
        <p:nvPicPr>
          <p:cNvPr id="628" name="image3.jpg" descr="Description: http://gbiportal.net/wp-content/uploads/2011/01/horizontal-usai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21" y="689190"/>
            <a:ext cx="3158839" cy="734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9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6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0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Shape 631"/>
          <p:cNvSpPr/>
          <p:nvPr/>
        </p:nvSpPr>
        <p:spPr>
          <a:xfrm>
            <a:off x="898110" y="5988141"/>
            <a:ext cx="10402553" cy="545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"/>
              </a:spcBef>
              <a:defRPr sz="800" i="1"/>
            </a:pPr>
            <a:r>
              <a:t>This presentation  is made possible due to the funding provided by the U.S. President’s Emergency Plan for AIDS Relief </a:t>
            </a:r>
            <a:br/>
            <a:r>
              <a:t>through the United States Agency for International Development (USAID) under the terms of the HIV Reform in Action project; award number AID-121-A-13-00007. </a:t>
            </a:r>
            <a:br/>
            <a:r>
              <a:t>The content of this presentation is the sole responsibility of Deloitte Consulting LLP and its implementing partners </a:t>
            </a:r>
            <a:br/>
            <a:r>
              <a:t>and does not necessarily reflect the opinion of PEPFAR, USAID, or the United States Government.</a:t>
            </a:r>
          </a:p>
        </p:txBody>
      </p:sp>
      <p:sp>
        <p:nvSpPr>
          <p:cNvPr id="632" name="Shape 632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94204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6" y="675757"/>
            <a:ext cx="3225628" cy="772809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Shape 640"/>
          <p:cNvSpPr/>
          <p:nvPr/>
        </p:nvSpPr>
        <p:spPr>
          <a:xfrm>
            <a:off x="898110" y="5988141"/>
            <a:ext cx="10402553" cy="545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"/>
              </a:spcBef>
              <a:defRPr sz="800" i="1"/>
            </a:pPr>
            <a:r>
              <a:t>Ця презентація була підготовлено завдяки фінансовій підтримці Президентського плану невідкладних заходів, спрямованих на подолання СНІДу (PEPFAR), наданій через Агентство США з міжнародного розвитку (USAID) в рамках Угоди з проектом «Реформа ВІЛ-послуг у дії» № AID-121-A-13-00007. </a:t>
            </a:r>
            <a:br/>
            <a:r>
              <a:t>Зміст цієї презентації, за який несе відповідальність винятково ТОВ «Делойт Консалтінг» та партнери-виконавці, </a:t>
            </a:r>
            <a:br/>
            <a:r>
              <a:t>не обов’язково є відображенням поглядів PEPFAR, USAID або Уряду США.</a:t>
            </a:r>
          </a:p>
        </p:txBody>
      </p:sp>
      <p:pic>
        <p:nvPicPr>
          <p:cNvPr id="641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6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Shape 643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956911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>
            <a:spLocks noGrp="1"/>
          </p:cNvSpPr>
          <p:nvPr>
            <p:ph type="title"/>
          </p:nvPr>
        </p:nvSpPr>
        <p:spPr>
          <a:xfrm>
            <a:off x="548640" y="3138627"/>
            <a:ext cx="5766816" cy="3662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2800"/>
            </a:lvl1pPr>
          </a:lstStyle>
          <a:p>
            <a:r>
              <a:t>Текст назви</a:t>
            </a:r>
          </a:p>
        </p:txBody>
      </p:sp>
      <p:sp>
        <p:nvSpPr>
          <p:cNvPr id="651" name="Shape 651"/>
          <p:cNvSpPr>
            <a:spLocks noGrp="1"/>
          </p:cNvSpPr>
          <p:nvPr>
            <p:ph type="body" sz="quarter" idx="1"/>
          </p:nvPr>
        </p:nvSpPr>
        <p:spPr>
          <a:xfrm>
            <a:off x="548640" y="3694176"/>
            <a:ext cx="5766816" cy="3077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2000"/>
            </a:lvl1pPr>
            <a:lvl2pPr marL="194027" indent="-194027">
              <a:lnSpc>
                <a:spcPct val="100000"/>
              </a:lnSpc>
              <a:spcBef>
                <a:spcPts val="2200"/>
              </a:spcBef>
              <a:buChar char="•"/>
              <a:defRPr sz="2000"/>
            </a:lvl2pPr>
            <a:lvl3pPr marL="384175" indent="-214310">
              <a:lnSpc>
                <a:spcPct val="100000"/>
              </a:lnSpc>
              <a:spcBef>
                <a:spcPts val="2200"/>
              </a:spcBef>
              <a:defRPr sz="2000"/>
            </a:lvl3pPr>
            <a:lvl4pPr marL="559593" indent="-218281">
              <a:lnSpc>
                <a:spcPct val="100000"/>
              </a:lnSpc>
              <a:spcBef>
                <a:spcPts val="2200"/>
              </a:spcBef>
              <a:defRPr sz="2000"/>
            </a:lvl4pPr>
            <a:lvl5pPr marL="732233" indent="-216296">
              <a:lnSpc>
                <a:spcPct val="100000"/>
              </a:lnSpc>
              <a:spcBef>
                <a:spcPts val="2200"/>
              </a:spcBef>
              <a:defRPr sz="20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52" name="Shape 652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3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6262905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ivider 2"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660" name="Shape 660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553494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Divider 2">
    <p:bg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668" name="Shape 668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7112978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ivider 2">
    <p:bg>
      <p:bgPr>
        <a:solidFill>
          <a:srgbClr val="D0D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676" name="Shape 676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306959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684" name="Shape 684"/>
          <p:cNvSpPr>
            <a:spLocks noGrp="1"/>
          </p:cNvSpPr>
          <p:nvPr>
            <p:ph type="body" sz="half" idx="1"/>
          </p:nvPr>
        </p:nvSpPr>
        <p:spPr>
          <a:xfrm>
            <a:off x="548638" y="1399030"/>
            <a:ext cx="5332211" cy="48874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tabLst>
                <a:tab pos="3886200" algn="r"/>
              </a:tabLst>
              <a:defRPr sz="1800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85" name="Shape 685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686" name="Shape 686"/>
          <p:cNvSpPr/>
          <p:nvPr/>
        </p:nvSpPr>
        <p:spPr>
          <a:xfrm flipV="1">
            <a:off x="2076924" y="291993"/>
            <a:ext cx="3" cy="645461"/>
          </a:xfrm>
          <a:prstGeom prst="line">
            <a:avLst/>
          </a:prstGeom>
          <a:ln w="12700">
            <a:solidFill>
              <a:srgbClr val="012169"/>
            </a:solidFill>
          </a:ln>
        </p:spPr>
        <p:txBody>
          <a:bodyPr lIns="73152" tIns="73152" rIns="73152" bIns="73152"/>
          <a:lstStyle/>
          <a:p>
            <a:endParaRPr/>
          </a:p>
        </p:txBody>
      </p:sp>
      <p:sp>
        <p:nvSpPr>
          <p:cNvPr id="687" name="Shape 687"/>
          <p:cNvSpPr>
            <a:spLocks noGrp="1"/>
          </p:cNvSpPr>
          <p:nvPr>
            <p:ph type="sldNum" sz="quarter" idx="2"/>
          </p:nvPr>
        </p:nvSpPr>
        <p:spPr>
          <a:xfrm>
            <a:off x="552451" y="6639314"/>
            <a:ext cx="139837" cy="1397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5977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half" idx="1"/>
          </p:nvPr>
        </p:nvSpPr>
        <p:spPr>
          <a:xfrm>
            <a:off x="524255" y="1152144"/>
            <a:ext cx="5352290" cy="5138929"/>
          </a:xfrm>
          <a:prstGeom prst="rect">
            <a:avLst/>
          </a:prstGeom>
        </p:spPr>
        <p:txBody>
          <a:bodyPr/>
          <a:lstStyle>
            <a:lvl3pPr marL="342900" indent="-171449">
              <a:buSzTx/>
              <a:buNone/>
            </a:lvl3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half" idx="13"/>
          </p:nvPr>
        </p:nvSpPr>
        <p:spPr>
          <a:xfrm>
            <a:off x="6315455" y="1152143"/>
            <a:ext cx="5352290" cy="51389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4"/>
          </p:nvPr>
        </p:nvSpPr>
        <p:spPr>
          <a:xfrm>
            <a:off x="524255" y="256031"/>
            <a:ext cx="11131298" cy="521210"/>
          </a:xfrm>
          <a:prstGeom prst="rect">
            <a:avLst/>
          </a:prstGeom>
          <a:solidFill>
            <a:schemeClr val="accent3">
              <a:lumOff val="44000"/>
            </a:schemeClr>
          </a:solidFill>
        </p:spPr>
        <p:txBody>
          <a:bodyPr anchor="b"/>
          <a:lstStyle/>
          <a:p>
            <a:pPr>
              <a:spcBef>
                <a:spcPts val="1500"/>
              </a:spcBef>
              <a:defRPr sz="1600" b="1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722937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>
            <a:spLocks noGrp="1"/>
          </p:cNvSpPr>
          <p:nvPr>
            <p:ph type="body" idx="1"/>
          </p:nvPr>
        </p:nvSpPr>
        <p:spPr>
          <a:xfrm>
            <a:off x="548638" y="1399032"/>
            <a:ext cx="11106913" cy="48874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3037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95" name="Shape 695"/>
          <p:cNvSpPr>
            <a:spLocks noGrp="1"/>
          </p:cNvSpPr>
          <p:nvPr>
            <p:ph type="body" sz="quarter" idx="13"/>
          </p:nvPr>
        </p:nvSpPr>
        <p:spPr>
          <a:xfrm>
            <a:off x="552450" y="779462"/>
            <a:ext cx="11106915" cy="30778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696" name="Shape 696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697" name="Shape 697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378528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705" name="Shape 705"/>
          <p:cNvSpPr>
            <a:spLocks noGrp="1"/>
          </p:cNvSpPr>
          <p:nvPr>
            <p:ph type="body" sz="half" idx="1"/>
          </p:nvPr>
        </p:nvSpPr>
        <p:spPr>
          <a:xfrm>
            <a:off x="548638" y="1399030"/>
            <a:ext cx="5332211" cy="48874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706" name="Shape 706"/>
          <p:cNvSpPr>
            <a:spLocks noGrp="1"/>
          </p:cNvSpPr>
          <p:nvPr>
            <p:ph type="body" sz="quarter" idx="13"/>
          </p:nvPr>
        </p:nvSpPr>
        <p:spPr>
          <a:xfrm>
            <a:off x="552450" y="779462"/>
            <a:ext cx="11106915" cy="30778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07" name="Shape 707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708" name="Shape 708"/>
          <p:cNvSpPr>
            <a:spLocks noGrp="1"/>
          </p:cNvSpPr>
          <p:nvPr>
            <p:ph type="sldNum" sz="quarter" idx="2"/>
          </p:nvPr>
        </p:nvSpPr>
        <p:spPr>
          <a:xfrm>
            <a:off x="552451" y="6639315"/>
            <a:ext cx="139837" cy="1397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919248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716" name="Shape 716"/>
          <p:cNvSpPr>
            <a:spLocks noGrp="1"/>
          </p:cNvSpPr>
          <p:nvPr>
            <p:ph type="body" sz="half" idx="1"/>
          </p:nvPr>
        </p:nvSpPr>
        <p:spPr>
          <a:xfrm>
            <a:off x="548637" y="1399032"/>
            <a:ext cx="3523490" cy="48874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717" name="Shape 717"/>
          <p:cNvSpPr>
            <a:spLocks noGrp="1"/>
          </p:cNvSpPr>
          <p:nvPr>
            <p:ph type="body" sz="quarter" idx="13"/>
          </p:nvPr>
        </p:nvSpPr>
        <p:spPr>
          <a:xfrm>
            <a:off x="552450" y="779462"/>
            <a:ext cx="11106915" cy="30778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18" name="Shape 718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719" name="Shape 719"/>
          <p:cNvSpPr>
            <a:spLocks noGrp="1"/>
          </p:cNvSpPr>
          <p:nvPr>
            <p:ph type="sldNum" sz="quarter" idx="2"/>
          </p:nvPr>
        </p:nvSpPr>
        <p:spPr>
          <a:xfrm>
            <a:off x="552451" y="6639315"/>
            <a:ext cx="139837" cy="1397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44247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727" name="Shape 727"/>
          <p:cNvSpPr>
            <a:spLocks noGrp="1"/>
          </p:cNvSpPr>
          <p:nvPr>
            <p:ph type="body" sz="quarter" idx="1"/>
          </p:nvPr>
        </p:nvSpPr>
        <p:spPr>
          <a:xfrm>
            <a:off x="548637" y="1873249"/>
            <a:ext cx="11106912" cy="1497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728" name="Shape 728"/>
          <p:cNvSpPr>
            <a:spLocks noGrp="1"/>
          </p:cNvSpPr>
          <p:nvPr>
            <p:ph type="body" sz="quarter" idx="13"/>
          </p:nvPr>
        </p:nvSpPr>
        <p:spPr>
          <a:xfrm>
            <a:off x="552450" y="1396999"/>
            <a:ext cx="11106915" cy="27700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29" name="Shape 729"/>
          <p:cNvSpPr>
            <a:spLocks noGrp="1"/>
          </p:cNvSpPr>
          <p:nvPr>
            <p:ph type="body" sz="quarter" idx="14"/>
          </p:nvPr>
        </p:nvSpPr>
        <p:spPr>
          <a:xfrm>
            <a:off x="548636" y="6153910"/>
            <a:ext cx="5327910" cy="128019"/>
          </a:xfrm>
          <a:prstGeom prst="rect">
            <a:avLst/>
          </a:prstGeom>
        </p:spPr>
        <p:txBody>
          <a:bodyPr anchor="b"/>
          <a:lstStyle/>
          <a:p>
            <a:pPr marL="0" indent="0" defTabSz="475487">
              <a:lnSpc>
                <a:spcPct val="100000"/>
              </a:lnSpc>
              <a:spcBef>
                <a:spcPts val="1100"/>
              </a:spcBef>
              <a:defRPr sz="935"/>
            </a:pPr>
            <a:endParaRPr/>
          </a:p>
        </p:txBody>
      </p:sp>
      <p:sp>
        <p:nvSpPr>
          <p:cNvPr id="730" name="Shape 730"/>
          <p:cNvSpPr>
            <a:spLocks noGrp="1"/>
          </p:cNvSpPr>
          <p:nvPr>
            <p:ph type="body" sz="quarter" idx="15"/>
          </p:nvPr>
        </p:nvSpPr>
        <p:spPr>
          <a:xfrm>
            <a:off x="552450" y="779462"/>
            <a:ext cx="11106915" cy="30778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31" name="Shape 731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732" name="Shape 732"/>
          <p:cNvSpPr>
            <a:spLocks noGrp="1"/>
          </p:cNvSpPr>
          <p:nvPr>
            <p:ph type="sldNum" sz="quarter" idx="2"/>
          </p:nvPr>
        </p:nvSpPr>
        <p:spPr>
          <a:xfrm>
            <a:off x="552451" y="6639314"/>
            <a:ext cx="139837" cy="1397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502735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2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>
            <a:spLocks noGrp="1"/>
          </p:cNvSpPr>
          <p:nvPr>
            <p:ph type="body" sz="quarter" idx="1"/>
          </p:nvPr>
        </p:nvSpPr>
        <p:spPr>
          <a:xfrm>
            <a:off x="548638" y="1873248"/>
            <a:ext cx="5332211" cy="1497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740" name="Shape 740"/>
          <p:cNvSpPr>
            <a:spLocks noGrp="1"/>
          </p:cNvSpPr>
          <p:nvPr>
            <p:ph type="body" sz="quarter" idx="13"/>
          </p:nvPr>
        </p:nvSpPr>
        <p:spPr>
          <a:xfrm>
            <a:off x="552448" y="1396999"/>
            <a:ext cx="5327910" cy="27700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41" name="Shape 741"/>
          <p:cNvSpPr>
            <a:spLocks noGrp="1"/>
          </p:cNvSpPr>
          <p:nvPr>
            <p:ph type="body" sz="quarter" idx="14"/>
          </p:nvPr>
        </p:nvSpPr>
        <p:spPr>
          <a:xfrm>
            <a:off x="548636" y="6153910"/>
            <a:ext cx="5327910" cy="128019"/>
          </a:xfrm>
          <a:prstGeom prst="rect">
            <a:avLst/>
          </a:prstGeom>
        </p:spPr>
        <p:txBody>
          <a:bodyPr anchor="b"/>
          <a:lstStyle/>
          <a:p>
            <a:pPr marL="0" indent="0" defTabSz="475487">
              <a:lnSpc>
                <a:spcPct val="100000"/>
              </a:lnSpc>
              <a:spcBef>
                <a:spcPts val="1100"/>
              </a:spcBef>
              <a:defRPr sz="935"/>
            </a:pPr>
            <a:endParaRPr/>
          </a:p>
        </p:txBody>
      </p:sp>
      <p:sp>
        <p:nvSpPr>
          <p:cNvPr id="742" name="Shape 742"/>
          <p:cNvSpPr>
            <a:spLocks noGrp="1"/>
          </p:cNvSpPr>
          <p:nvPr>
            <p:ph type="body" sz="quarter" idx="15"/>
          </p:nvPr>
        </p:nvSpPr>
        <p:spPr>
          <a:xfrm>
            <a:off x="6317126" y="6153910"/>
            <a:ext cx="5327907" cy="128019"/>
          </a:xfrm>
          <a:prstGeom prst="rect">
            <a:avLst/>
          </a:prstGeom>
        </p:spPr>
        <p:txBody>
          <a:bodyPr anchor="b"/>
          <a:lstStyle/>
          <a:p>
            <a:pPr marL="0" indent="0" defTabSz="475487">
              <a:lnSpc>
                <a:spcPct val="100000"/>
              </a:lnSpc>
              <a:spcBef>
                <a:spcPts val="1100"/>
              </a:spcBef>
              <a:defRPr sz="935"/>
            </a:pPr>
            <a:endParaRPr/>
          </a:p>
        </p:txBody>
      </p:sp>
      <p:sp>
        <p:nvSpPr>
          <p:cNvPr id="743" name="Shape 743"/>
          <p:cNvSpPr>
            <a:spLocks noGrp="1"/>
          </p:cNvSpPr>
          <p:nvPr>
            <p:ph type="body" sz="quarter" idx="16"/>
          </p:nvPr>
        </p:nvSpPr>
        <p:spPr>
          <a:xfrm>
            <a:off x="552450" y="779462"/>
            <a:ext cx="11106915" cy="30778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44" name="Shape 744"/>
          <p:cNvSpPr>
            <a:spLocks noGrp="1"/>
          </p:cNvSpPr>
          <p:nvPr>
            <p:ph type="body" sz="quarter" idx="17"/>
          </p:nvPr>
        </p:nvSpPr>
        <p:spPr>
          <a:xfrm>
            <a:off x="6303012" y="1396999"/>
            <a:ext cx="5327907" cy="27700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45" name="Shape 745"/>
          <p:cNvSpPr>
            <a:spLocks noGrp="1"/>
          </p:cNvSpPr>
          <p:nvPr>
            <p:ph type="title"/>
          </p:nvPr>
        </p:nvSpPr>
        <p:spPr>
          <a:xfrm>
            <a:off x="552451" y="446037"/>
            <a:ext cx="11106912" cy="3334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746" name="Shape 746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6150557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>
            <a:spLocks noGrp="1"/>
          </p:cNvSpPr>
          <p:nvPr>
            <p:ph type="body" sz="quarter" idx="1"/>
          </p:nvPr>
        </p:nvSpPr>
        <p:spPr>
          <a:xfrm>
            <a:off x="536448" y="5458967"/>
            <a:ext cx="6583682" cy="11521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800"/>
              </a:lnSpc>
              <a:spcBef>
                <a:spcPts val="400"/>
              </a:spcBef>
              <a:defRPr sz="700"/>
            </a:lvl1pPr>
            <a:lvl2pPr marL="67909" indent="-67909">
              <a:lnSpc>
                <a:spcPts val="800"/>
              </a:lnSpc>
              <a:spcBef>
                <a:spcPts val="400"/>
              </a:spcBef>
              <a:buChar char="•"/>
              <a:defRPr sz="700"/>
            </a:lvl2pPr>
            <a:lvl3pPr marL="244871" indent="-75007">
              <a:lnSpc>
                <a:spcPts val="800"/>
              </a:lnSpc>
              <a:spcBef>
                <a:spcPts val="400"/>
              </a:spcBef>
              <a:defRPr sz="700"/>
            </a:lvl3pPr>
            <a:lvl4pPr marL="417710" indent="-76398">
              <a:lnSpc>
                <a:spcPts val="800"/>
              </a:lnSpc>
              <a:spcBef>
                <a:spcPts val="400"/>
              </a:spcBef>
              <a:defRPr sz="700"/>
            </a:lvl4pPr>
            <a:lvl5pPr marL="591641" indent="-75704">
              <a:lnSpc>
                <a:spcPts val="800"/>
              </a:lnSpc>
              <a:spcBef>
                <a:spcPts val="400"/>
              </a:spcBef>
              <a:defRPr sz="7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pic>
        <p:nvPicPr>
          <p:cNvPr id="754" name="image3.jpg" descr="Description: http://gbiportal.net/wp-content/uploads/2011/01/horizontal-usai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21" y="689190"/>
            <a:ext cx="3158839" cy="734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5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6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6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757" name="Shape 757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2493470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>
            <a:spLocks noGrp="1"/>
          </p:cNvSpPr>
          <p:nvPr>
            <p:ph type="body" sz="quarter" idx="1"/>
          </p:nvPr>
        </p:nvSpPr>
        <p:spPr>
          <a:xfrm>
            <a:off x="536448" y="5458967"/>
            <a:ext cx="6583682" cy="11521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800"/>
              </a:lnSpc>
              <a:spcBef>
                <a:spcPts val="400"/>
              </a:spcBef>
              <a:defRPr sz="700"/>
            </a:lvl1pPr>
            <a:lvl2pPr marL="67909" indent="-67909">
              <a:lnSpc>
                <a:spcPts val="800"/>
              </a:lnSpc>
              <a:spcBef>
                <a:spcPts val="400"/>
              </a:spcBef>
              <a:buChar char="•"/>
              <a:defRPr sz="700"/>
            </a:lvl2pPr>
            <a:lvl3pPr marL="244871" indent="-75007">
              <a:lnSpc>
                <a:spcPts val="800"/>
              </a:lnSpc>
              <a:spcBef>
                <a:spcPts val="400"/>
              </a:spcBef>
              <a:defRPr sz="700"/>
            </a:lvl3pPr>
            <a:lvl4pPr marL="417710" indent="-76398">
              <a:lnSpc>
                <a:spcPts val="800"/>
              </a:lnSpc>
              <a:spcBef>
                <a:spcPts val="400"/>
              </a:spcBef>
              <a:defRPr sz="700"/>
            </a:lvl4pPr>
            <a:lvl5pPr marL="591641" indent="-75704">
              <a:lnSpc>
                <a:spcPts val="800"/>
              </a:lnSpc>
              <a:spcBef>
                <a:spcPts val="400"/>
              </a:spcBef>
              <a:defRPr sz="7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pic>
        <p:nvPicPr>
          <p:cNvPr id="765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6" y="675757"/>
            <a:ext cx="3225628" cy="772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6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6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67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768" name="Shape 768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698455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інальний слайд">
    <p:bg>
      <p:bgPr>
        <a:gradFill flip="none" rotWithShape="1">
          <a:gsLst>
            <a:gs pos="0">
              <a:srgbClr val="00A1DB"/>
            </a:gs>
            <a:gs pos="100000">
              <a:srgbClr val="00418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>
            <a:spLocks noGrp="1"/>
          </p:cNvSpPr>
          <p:nvPr>
            <p:ph type="title"/>
          </p:nvPr>
        </p:nvSpPr>
        <p:spPr>
          <a:xfrm>
            <a:off x="2222400" y="3227295"/>
            <a:ext cx="8445600" cy="6369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solidFill>
                  <a:schemeClr val="accent3">
                    <a:lumOff val="44000"/>
                  </a:schemeClr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Текст назви</a:t>
            </a:r>
          </a:p>
        </p:txBody>
      </p:sp>
      <p:sp>
        <p:nvSpPr>
          <p:cNvPr id="776" name="Shape 776"/>
          <p:cNvSpPr/>
          <p:nvPr/>
        </p:nvSpPr>
        <p:spPr>
          <a:xfrm>
            <a:off x="2222400" y="4508984"/>
            <a:ext cx="156668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1600" b="1">
                <a:solidFill>
                  <a:srgbClr val="7DA0C3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phc.org.ua</a:t>
            </a:r>
          </a:p>
        </p:txBody>
      </p:sp>
      <p:sp>
        <p:nvSpPr>
          <p:cNvPr id="777" name="Shape 777"/>
          <p:cNvSpPr/>
          <p:nvPr/>
        </p:nvSpPr>
        <p:spPr>
          <a:xfrm>
            <a:off x="2222400" y="4233600"/>
            <a:ext cx="1171201" cy="1"/>
          </a:xfrm>
          <a:prstGeom prst="line">
            <a:avLst/>
          </a:prstGeom>
          <a:ln w="25400">
            <a:solidFill>
              <a:srgbClr val="F29100"/>
            </a:solidFill>
          </a:ln>
        </p:spPr>
        <p:txBody>
          <a:bodyPr lIns="73152" tIns="73152" rIns="73152" bIns="73152"/>
          <a:lstStyle/>
          <a:p>
            <a:endParaRPr/>
          </a:p>
        </p:txBody>
      </p:sp>
      <p:sp>
        <p:nvSpPr>
          <p:cNvPr id="778" name="Shape 778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8271138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>
            <a:spLocks noGrp="1"/>
          </p:cNvSpPr>
          <p:nvPr>
            <p:ph type="title"/>
          </p:nvPr>
        </p:nvSpPr>
        <p:spPr>
          <a:xfrm>
            <a:off x="2468463" y="250442"/>
            <a:ext cx="9113937" cy="1191393"/>
          </a:xfrm>
          <a:prstGeom prst="rect">
            <a:avLst/>
          </a:prstGeom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4400" b="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</a:lstStyle>
          <a:p>
            <a:r>
              <a:t>Текст назви</a:t>
            </a:r>
          </a:p>
        </p:txBody>
      </p:sp>
      <p:sp>
        <p:nvSpPr>
          <p:cNvPr id="825" name="Shape 825"/>
          <p:cNvSpPr>
            <a:spLocks noGrp="1"/>
          </p:cNvSpPr>
          <p:nvPr>
            <p:ph type="body" sz="quarter" idx="1"/>
          </p:nvPr>
        </p:nvSpPr>
        <p:spPr>
          <a:xfrm>
            <a:off x="320703" y="1721230"/>
            <a:ext cx="11550595" cy="36643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90000"/>
              </a:lnSpc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  <a:lvl2pPr marL="685800" indent="-228600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2pPr>
            <a:lvl3pPr marL="1188719" indent="-274319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3pPr>
            <a:lvl4pPr marL="1676400" indent="-304800">
              <a:lnSpc>
                <a:spcPct val="90000"/>
              </a:lnSpc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4pPr>
            <a:lvl5pPr marL="2133600" indent="-304800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826" name="Shape 826"/>
          <p:cNvSpPr>
            <a:spLocks noGrp="1"/>
          </p:cNvSpPr>
          <p:nvPr>
            <p:ph type="sldNum" sz="quarter" idx="2"/>
          </p:nvPr>
        </p:nvSpPr>
        <p:spPr>
          <a:xfrm>
            <a:off x="8463948" y="6221731"/>
            <a:ext cx="273654" cy="269239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4188"/>
                </a:solidFill>
                <a:latin typeface="Museo Sans Cyrl 500"/>
                <a:ea typeface="Museo Sans Cyrl 500"/>
                <a:cs typeface="Museo Sans Cyrl 500"/>
                <a:sym typeface="Museo Sans Cyrl 500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4729793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75" y="386896"/>
            <a:ext cx="1970740" cy="673996"/>
          </a:xfrm>
          <a:prstGeom prst="rect">
            <a:avLst/>
          </a:prstGeom>
          <a:ln w="12700">
            <a:miter lim="400000"/>
          </a:ln>
        </p:spPr>
      </p:pic>
      <p:sp>
        <p:nvSpPr>
          <p:cNvPr id="834" name="Shape 834"/>
          <p:cNvSpPr>
            <a:spLocks noGrp="1"/>
          </p:cNvSpPr>
          <p:nvPr>
            <p:ph type="body" sz="quarter" idx="1"/>
          </p:nvPr>
        </p:nvSpPr>
        <p:spPr>
          <a:xfrm>
            <a:off x="320703" y="1441830"/>
            <a:ext cx="11550595" cy="366427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90000"/>
              </a:lnSpc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  <a:lvl2pPr marL="685800" indent="-228600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2pPr>
            <a:lvl3pPr marL="1188719" indent="-274319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3pPr>
            <a:lvl4pPr marL="1676400" indent="-304800">
              <a:lnSpc>
                <a:spcPct val="90000"/>
              </a:lnSpc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4pPr>
            <a:lvl5pPr marL="2133600" indent="-304800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835" name="Shape 835"/>
          <p:cNvSpPr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spcBef>
                <a:spcPts val="200"/>
              </a:spcBef>
              <a:defRPr sz="1200" b="1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01615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Slid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half" idx="1"/>
          </p:nvPr>
        </p:nvSpPr>
        <p:spPr>
          <a:xfrm>
            <a:off x="524255" y="1152144"/>
            <a:ext cx="5352290" cy="5138929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3"/>
          </p:nvPr>
        </p:nvSpPr>
        <p:spPr>
          <a:xfrm>
            <a:off x="6315455" y="1152143"/>
            <a:ext cx="5352290" cy="51389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4"/>
          </p:nvPr>
        </p:nvSpPr>
        <p:spPr>
          <a:xfrm>
            <a:off x="524255" y="256031"/>
            <a:ext cx="11131298" cy="521210"/>
          </a:xfrm>
          <a:prstGeom prst="rect">
            <a:avLst/>
          </a:prstGeom>
          <a:solidFill>
            <a:schemeClr val="accent3">
              <a:lumOff val="44000"/>
            </a:schemeClr>
          </a:solidFill>
        </p:spPr>
        <p:txBody>
          <a:bodyPr anchor="b"/>
          <a:lstStyle/>
          <a:p>
            <a:pPr>
              <a:spcBef>
                <a:spcPts val="1500"/>
              </a:spcBef>
              <a:defRPr sz="1600" b="1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120020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1639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‹№›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3735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quarter" idx="13"/>
          </p:nvPr>
        </p:nvSpPr>
        <p:spPr>
          <a:xfrm>
            <a:off x="524255" y="256031"/>
            <a:ext cx="11131298" cy="521210"/>
          </a:xfrm>
          <a:prstGeom prst="rect">
            <a:avLst/>
          </a:prstGeom>
          <a:solidFill>
            <a:schemeClr val="accent3">
              <a:lumOff val="44000"/>
            </a:schemeClr>
          </a:solidFill>
        </p:spPr>
        <p:txBody>
          <a:bodyPr anchor="b"/>
          <a:lstStyle/>
          <a:p>
            <a:pPr>
              <a:spcBef>
                <a:spcPts val="1500"/>
              </a:spcBef>
              <a:defRPr sz="1600" b="1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03518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boxes with paragraph, dash,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sz="half" idx="1"/>
          </p:nvPr>
        </p:nvSpPr>
        <p:spPr>
          <a:xfrm>
            <a:off x="6315455" y="1399032"/>
            <a:ext cx="5352290" cy="4892041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sz="half" idx="13"/>
          </p:nvPr>
        </p:nvSpPr>
        <p:spPr>
          <a:xfrm>
            <a:off x="524255" y="1399031"/>
            <a:ext cx="5352290" cy="489204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04941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1"/>
          </a:xfrm>
          <a:prstGeom prst="rect">
            <a:avLst/>
          </a:prstGeom>
          <a:ln w="12700">
            <a:miter lim="400000"/>
          </a:ln>
          <a:effectLst>
            <a:outerShdw dist="17961" dir="2700000" rotWithShape="0">
              <a:srgbClr val="858585"/>
            </a:outerShdw>
          </a:effectLst>
        </p:spPr>
        <p:txBody>
          <a:bodyPr wrap="none" lIns="0" tIns="0" rIns="0" bIns="0" anchor="b">
            <a:spAutoFit/>
          </a:bodyPr>
          <a:lstStyle>
            <a:lvl1pPr algn="ctr">
              <a:defRPr sz="1100"/>
            </a:lvl1pPr>
          </a:lstStyle>
          <a:p>
            <a:fld id="{86CB4B4D-7CA3-9044-876B-883B54F8677D}" type="slidenum">
              <a:t>‹№›</a:t>
            </a:fld>
            <a:endParaRPr dirty="0"/>
          </a:p>
        </p:txBody>
      </p:sp>
      <p:pic>
        <p:nvPicPr>
          <p:cNvPr id="3" name="image1.png" descr="DEL_COL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527051" y="6645275"/>
            <a:ext cx="920750" cy="1397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522816" y="806450"/>
            <a:ext cx="1114001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73152" tIns="73152" rIns="73152" bIns="73152"/>
          <a:lstStyle/>
          <a:p>
            <a:endParaRPr dirty="0"/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24255" y="1152144"/>
            <a:ext cx="11136463" cy="5138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r>
              <a:t>Текст назви</a:t>
            </a:r>
          </a:p>
        </p:txBody>
      </p:sp>
    </p:spTree>
    <p:extLst>
      <p:ext uri="{BB962C8B-B14F-4D97-AF65-F5344CB8AC3E}">
        <p14:creationId xmlns:p14="http://schemas.microsoft.com/office/powerpoint/2010/main" val="52521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9" r:id="rId29"/>
    <p:sldLayoutId id="2147483800" r:id="rId30"/>
    <p:sldLayoutId id="2147483801" r:id="rId31"/>
    <p:sldLayoutId id="2147483802" r:id="rId32"/>
    <p:sldLayoutId id="2147483803" r:id="rId33"/>
    <p:sldLayoutId id="2147483804" r:id="rId34"/>
    <p:sldLayoutId id="2147483805" r:id="rId35"/>
    <p:sldLayoutId id="2147483806" r:id="rId36"/>
    <p:sldLayoutId id="2147483807" r:id="rId37"/>
    <p:sldLayoutId id="2147483808" r:id="rId38"/>
    <p:sldLayoutId id="2147483809" r:id="rId39"/>
    <p:sldLayoutId id="2147483810" r:id="rId40"/>
    <p:sldLayoutId id="2147483811" r:id="rId41"/>
    <p:sldLayoutId id="2147483812" r:id="rId42"/>
    <p:sldLayoutId id="2147483813" r:id="rId43"/>
    <p:sldLayoutId id="2147483814" r:id="rId44"/>
    <p:sldLayoutId id="2147483815" r:id="rId45"/>
    <p:sldLayoutId id="2147483816" r:id="rId46"/>
    <p:sldLayoutId id="2147483817" r:id="rId47"/>
    <p:sldLayoutId id="2147483818" r:id="rId48"/>
    <p:sldLayoutId id="2147483819" r:id="rId49"/>
    <p:sldLayoutId id="2147483820" r:id="rId50"/>
    <p:sldLayoutId id="2147483821" r:id="rId51"/>
    <p:sldLayoutId id="2147483822" r:id="rId52"/>
    <p:sldLayoutId id="2147483823" r:id="rId53"/>
    <p:sldLayoutId id="2147483824" r:id="rId54"/>
    <p:sldLayoutId id="2147483825" r:id="rId55"/>
    <p:sldLayoutId id="2147483826" r:id="rId56"/>
    <p:sldLayoutId id="2147483827" r:id="rId57"/>
    <p:sldLayoutId id="2147483828" r:id="rId58"/>
    <p:sldLayoutId id="2147483829" r:id="rId59"/>
    <p:sldLayoutId id="2147483830" r:id="rId60"/>
    <p:sldLayoutId id="2147483831" r:id="rId61"/>
    <p:sldLayoutId id="2147483832" r:id="rId62"/>
    <p:sldLayoutId id="2147483833" r:id="rId63"/>
    <p:sldLayoutId id="2147483834" r:id="rId64"/>
    <p:sldLayoutId id="2147483835" r:id="rId65"/>
    <p:sldLayoutId id="2147483836" r:id="rId66"/>
    <p:sldLayoutId id="2147483837" r:id="rId67"/>
    <p:sldLayoutId id="2147483838" r:id="rId68"/>
    <p:sldLayoutId id="2147483839" r:id="rId69"/>
  </p:sldLayoutIdLst>
  <p:transition spd="med"/>
  <p:txStyles>
    <p:titleStyle>
      <a:lvl1pPr marL="0" marR="0" indent="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69862" marR="0" indent="-168275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◼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361791" marR="0" indent="-190341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534669" marR="0" indent="-188594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426501" marR="0" indent="-216826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883701" marR="0" indent="-216826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40901" marR="0" indent="-216826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798101" marR="0" indent="-216826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255301" marR="0" indent="-216826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1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40" r:id="rId2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4" Type="http://schemas.openxmlformats.org/officeDocument/2006/relationships/hyperlink" Target="mailto:kharkivlabcentr.&#1086;kg@gmail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arrow_blue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866" y="-573168"/>
            <a:ext cx="1786095" cy="3121915"/>
          </a:xfrm>
          <a:prstGeom prst="rect">
            <a:avLst/>
          </a:prstGeom>
          <a:effectLst>
            <a:glow>
              <a:schemeClr val="accent1">
                <a:alpha val="82000"/>
              </a:schemeClr>
            </a:glow>
          </a:effectLst>
        </p:spPr>
      </p:pic>
      <p:sp>
        <p:nvSpPr>
          <p:cNvPr id="844" name="Shape 844"/>
          <p:cNvSpPr>
            <a:spLocks noGrp="1"/>
          </p:cNvSpPr>
          <p:nvPr>
            <p:ph type="title"/>
          </p:nvPr>
        </p:nvSpPr>
        <p:spPr>
          <a:xfrm>
            <a:off x="1058780" y="2337029"/>
            <a:ext cx="10074441" cy="1115882"/>
          </a:xfrm>
          <a:prstGeom prst="rect">
            <a:avLst/>
          </a:prstGeom>
        </p:spPr>
        <p:txBody>
          <a:bodyPr>
            <a:noAutofit/>
          </a:bodyPr>
          <a:lstStyle>
            <a:lvl1pPr defTabSz="749808">
              <a:lnSpc>
                <a:spcPct val="100000"/>
              </a:lnSpc>
              <a:spcBef>
                <a:spcPts val="400"/>
              </a:spcBef>
              <a:defRPr sz="5412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</a:lstStyle>
          <a:p>
            <a:pPr algn="ctr"/>
            <a:r>
              <a:rPr lang="uk-UA" sz="3600" dirty="0">
                <a:solidFill>
                  <a:srgbClr val="F49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кампанія </a:t>
            </a:r>
            <a:br>
              <a:rPr lang="uk-UA" sz="3600" dirty="0">
                <a:solidFill>
                  <a:srgbClr val="F49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rgbClr val="F49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профілактики </a:t>
            </a:r>
            <a:r>
              <a:rPr lang="uk-UA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артеріальної гіпертензії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9" y="219399"/>
            <a:ext cx="1786095" cy="629386"/>
          </a:xfrm>
          <a:prstGeom prst="rect">
            <a:avLst/>
          </a:prstGeom>
        </p:spPr>
      </p:pic>
      <p:pic>
        <p:nvPicPr>
          <p:cNvPr id="8" name="Picture 1" descr="arrow_orange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9" y="5368595"/>
            <a:ext cx="533773" cy="9243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8">
            <a:extLst>
              <a:ext uri="{FF2B5EF4-FFF2-40B4-BE49-F238E27FC236}">
                <a16:creationId xmlns:a16="http://schemas.microsoft.com/office/drawing/2014/main" id="{680FD9A1-E23E-4E4A-9144-E287E0E03F9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3777" y="1670337"/>
          <a:ext cx="5726097" cy="397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25E3BB-18CF-4855-8E18-B944958D9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4" y="330399"/>
            <a:ext cx="1716198" cy="60475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389EA7D-BA02-47A7-86DB-EADEBD55B17E}"/>
              </a:ext>
            </a:extLst>
          </p:cNvPr>
          <p:cNvSpPr/>
          <p:nvPr/>
        </p:nvSpPr>
        <p:spPr>
          <a:xfrm>
            <a:off x="1173706" y="2174483"/>
            <a:ext cx="10140287" cy="2509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uk-UA" sz="2800" dirty="0">
                <a:solidFill>
                  <a:srgbClr val="044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 рівень обізнаності населення про артеріальну гіпертензію та її профілактику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uk-UA" sz="2800" dirty="0">
                <a:solidFill>
                  <a:srgbClr val="044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 первинну ланку медичної допомоги до активного інформування та підтримки населення, зокрема людей з груп ризику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E13741E-9976-40A7-AB58-DEC3E5CDF38C}"/>
              </a:ext>
            </a:extLst>
          </p:cNvPr>
          <p:cNvSpPr txBox="1">
            <a:spLocks/>
          </p:cNvSpPr>
          <p:nvPr/>
        </p:nvSpPr>
        <p:spPr>
          <a:xfrm>
            <a:off x="4246608" y="1001686"/>
            <a:ext cx="3994484" cy="559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uk-UA" sz="3200" kern="0" dirty="0">
                <a:solidFill>
                  <a:srgbClr val="FE9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КАМПАНІЇ</a:t>
            </a:r>
          </a:p>
        </p:txBody>
      </p:sp>
    </p:spTree>
    <p:extLst>
      <p:ext uri="{BB962C8B-B14F-4D97-AF65-F5344CB8AC3E}">
        <p14:creationId xmlns:p14="http://schemas.microsoft.com/office/powerpoint/2010/main" val="5260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8">
            <a:extLst>
              <a:ext uri="{FF2B5EF4-FFF2-40B4-BE49-F238E27FC236}">
                <a16:creationId xmlns:a16="http://schemas.microsoft.com/office/drawing/2014/main" id="{680FD9A1-E23E-4E4A-9144-E287E0E03F9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3777" y="1670337"/>
          <a:ext cx="5726097" cy="397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25E3BB-18CF-4855-8E18-B944958D9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4" y="330399"/>
            <a:ext cx="1716198" cy="60475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389EA7D-BA02-47A7-86DB-EADEBD55B17E}"/>
              </a:ext>
            </a:extLst>
          </p:cNvPr>
          <p:cNvSpPr/>
          <p:nvPr/>
        </p:nvSpPr>
        <p:spPr>
          <a:xfrm>
            <a:off x="1199106" y="1907783"/>
            <a:ext cx="10140287" cy="2509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dirty="0">
                <a:ln>
                  <a:noFill/>
                </a:ln>
                <a:solidFill>
                  <a:srgbClr val="0440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Основна</a:t>
            </a:r>
          </a:p>
          <a:p>
            <a:pPr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uk-UA" sz="2400" dirty="0">
                <a:solidFill>
                  <a:srgbClr val="044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молодь, доросле</a:t>
            </a:r>
            <a:r>
              <a:rPr kumimoji="0" lang="uk-UA" sz="2400" b="0" i="0" u="none" strike="noStrike" kern="1200" cap="none" spc="0" normalizeH="0" baseline="0" dirty="0">
                <a:ln>
                  <a:noFill/>
                </a:ln>
                <a:solidFill>
                  <a:srgbClr val="0440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sz="2400" i="0" u="none" strike="noStrike" kern="1200" cap="none" spc="0" normalizeH="0" baseline="0" dirty="0">
                <a:ln>
                  <a:noFill/>
                </a:ln>
                <a:solidFill>
                  <a:srgbClr val="0440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населення без діагнозу АГ, з груп високого ризику</a:t>
            </a:r>
          </a:p>
          <a:p>
            <a:pPr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uk-UA" sz="2400" dirty="0">
                <a:solidFill>
                  <a:srgbClr val="044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люди з уже діагностованою АГ</a:t>
            </a:r>
            <a:endParaRPr kumimoji="0" lang="uk-UA" sz="2400" i="0" u="none" strike="noStrike" kern="1200" cap="none" spc="0" normalizeH="0" baseline="0" dirty="0">
              <a:ln>
                <a:noFill/>
              </a:ln>
              <a:solidFill>
                <a:srgbClr val="04408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uk-UA" sz="2400" b="1" dirty="0">
                <a:solidFill>
                  <a:srgbClr val="044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 </a:t>
            </a:r>
          </a:p>
          <a:p>
            <a:pPr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uk-UA" sz="2400" dirty="0">
                <a:solidFill>
                  <a:srgbClr val="044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</a:t>
            </a:r>
            <a:r>
              <a:rPr kumimoji="0" lang="uk-UA" sz="2400" b="0" i="0" u="none" strike="noStrike" kern="1200" cap="none" spc="0" normalizeH="0" baseline="0" dirty="0">
                <a:ln>
                  <a:noFill/>
                </a:ln>
                <a:solidFill>
                  <a:srgbClr val="0440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едичні працівники (сімейні лікарі, терапевти, медичні сестри)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E13741E-9976-40A7-AB58-DEC3E5CDF38C}"/>
              </a:ext>
            </a:extLst>
          </p:cNvPr>
          <p:cNvSpPr txBox="1">
            <a:spLocks/>
          </p:cNvSpPr>
          <p:nvPr/>
        </p:nvSpPr>
        <p:spPr>
          <a:xfrm>
            <a:off x="3700508" y="932155"/>
            <a:ext cx="5456192" cy="50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FE9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ЦІЛЬОВА АУДИТОРІЯ</a:t>
            </a:r>
          </a:p>
        </p:txBody>
      </p:sp>
    </p:spTree>
    <p:extLst>
      <p:ext uri="{BB962C8B-B14F-4D97-AF65-F5344CB8AC3E}">
        <p14:creationId xmlns:p14="http://schemas.microsoft.com/office/powerpoint/2010/main" val="259067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8">
            <a:extLst>
              <a:ext uri="{FF2B5EF4-FFF2-40B4-BE49-F238E27FC236}">
                <a16:creationId xmlns:a16="http://schemas.microsoft.com/office/drawing/2014/main" id="{680FD9A1-E23E-4E4A-9144-E287E0E03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881418"/>
              </p:ext>
            </p:extLst>
          </p:nvPr>
        </p:nvGraphicFramePr>
        <p:xfrm>
          <a:off x="477554" y="1243079"/>
          <a:ext cx="5726097" cy="397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25E3BB-18CF-4855-8E18-B944958D9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4" y="284895"/>
            <a:ext cx="1515636" cy="53408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E13741E-9976-40A7-AB58-DEC3E5CDF38C}"/>
              </a:ext>
            </a:extLst>
          </p:cNvPr>
          <p:cNvSpPr txBox="1">
            <a:spLocks/>
          </p:cNvSpPr>
          <p:nvPr/>
        </p:nvSpPr>
        <p:spPr>
          <a:xfrm>
            <a:off x="1700463" y="376858"/>
            <a:ext cx="9981898" cy="694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kern="0" dirty="0">
                <a:solidFill>
                  <a:srgbClr val="F49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ДРУКОВАНІ ТА МУЛЬТИМЕДІЙНІ ІНФОРМАЦІЙНІ МАТЕРІАЛИ ДЛЯ НАСЕЛЕННЯ</a:t>
            </a:r>
            <a:endParaRPr kumimoji="0" lang="uk-UA" sz="2000" b="1" i="0" u="none" strike="noStrike" kern="0" cap="none" spc="0" normalizeH="0" baseline="0" noProof="0" dirty="0">
              <a:ln>
                <a:noFill/>
              </a:ln>
              <a:solidFill>
                <a:srgbClr val="F494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E5FA55-8DC3-4BF3-BB27-98AA66B35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982" y="1577587"/>
            <a:ext cx="2652963" cy="471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8D9815-FD5E-4BFF-B5E4-40008A11D6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3443" y="1577588"/>
            <a:ext cx="2652962" cy="4716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C64918-9C27-4DB7-A358-4ACF171C02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264" y="1623025"/>
            <a:ext cx="5726097" cy="321596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C62F627-A7BD-4AE7-AF82-9E2ACD510B4C}"/>
              </a:ext>
            </a:extLst>
          </p:cNvPr>
          <p:cNvSpPr txBox="1">
            <a:spLocks/>
          </p:cNvSpPr>
          <p:nvPr/>
        </p:nvSpPr>
        <p:spPr>
          <a:xfrm>
            <a:off x="7516143" y="1163767"/>
            <a:ext cx="2579588" cy="31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uk-UA" sz="2000" kern="0" dirty="0">
                <a:solidFill>
                  <a:srgbClr val="044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відеоролик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E08FFCA-0F51-4821-AA74-05333997D58B}"/>
              </a:ext>
            </a:extLst>
          </p:cNvPr>
          <p:cNvSpPr txBox="1">
            <a:spLocks/>
          </p:cNvSpPr>
          <p:nvPr/>
        </p:nvSpPr>
        <p:spPr>
          <a:xfrm>
            <a:off x="2096269" y="1132466"/>
            <a:ext cx="1861351" cy="31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uk-UA" sz="2000" kern="0" dirty="0">
                <a:solidFill>
                  <a:srgbClr val="044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плакати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B27578F-2000-4068-9740-E389AA4F6950}"/>
              </a:ext>
            </a:extLst>
          </p:cNvPr>
          <p:cNvSpPr/>
          <p:nvPr/>
        </p:nvSpPr>
        <p:spPr>
          <a:xfrm>
            <a:off x="6096000" y="4980352"/>
            <a:ext cx="5862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https://drive.google.com/file/d/1h-uIEx0dMrzMwAmMLwULrW8z-PbY019v/view?usp=sharing</a:t>
            </a:r>
            <a:endParaRPr lang="uk-U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3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8">
            <a:extLst>
              <a:ext uri="{FF2B5EF4-FFF2-40B4-BE49-F238E27FC236}">
                <a16:creationId xmlns:a16="http://schemas.microsoft.com/office/drawing/2014/main" id="{680FD9A1-E23E-4E4A-9144-E287E0E03F9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7554" y="1243079"/>
          <a:ext cx="5726097" cy="397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25E3BB-18CF-4855-8E18-B944958D9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4" y="284895"/>
            <a:ext cx="1515636" cy="53408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E13741E-9976-40A7-AB58-DEC3E5CDF38C}"/>
              </a:ext>
            </a:extLst>
          </p:cNvPr>
          <p:cNvSpPr txBox="1">
            <a:spLocks/>
          </p:cNvSpPr>
          <p:nvPr/>
        </p:nvSpPr>
        <p:spPr>
          <a:xfrm>
            <a:off x="1993190" y="327251"/>
            <a:ext cx="8331910" cy="559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kern="0" dirty="0">
                <a:solidFill>
                  <a:srgbClr val="F49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ДРУКОВАНІ МАТЕРІАЛИ ДЛЯ СІМЕЙНИХ ЛІКАРІВ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494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8B98F1-5653-488D-A500-62466EA26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135" y="1580296"/>
            <a:ext cx="3528865" cy="4926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EB0145-3A5C-4497-B911-DEA79FC92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651" y="1574343"/>
            <a:ext cx="3533858" cy="4932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6DC4D98-F392-4E9B-84D0-D42D01583AAA}"/>
              </a:ext>
            </a:extLst>
          </p:cNvPr>
          <p:cNvSpPr txBox="1">
            <a:spLocks/>
          </p:cNvSpPr>
          <p:nvPr/>
        </p:nvSpPr>
        <p:spPr>
          <a:xfrm>
            <a:off x="2247900" y="1087835"/>
            <a:ext cx="7696200" cy="31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uk-UA" sz="2000" kern="0" dirty="0">
                <a:solidFill>
                  <a:srgbClr val="044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діагностики та лікування артеріальної гіпертензії</a:t>
            </a:r>
          </a:p>
        </p:txBody>
      </p:sp>
    </p:spTree>
    <p:extLst>
      <p:ext uri="{BB962C8B-B14F-4D97-AF65-F5344CB8AC3E}">
        <p14:creationId xmlns:p14="http://schemas.microsoft.com/office/powerpoint/2010/main" val="348250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8">
            <a:extLst>
              <a:ext uri="{FF2B5EF4-FFF2-40B4-BE49-F238E27FC236}">
                <a16:creationId xmlns:a16="http://schemas.microsoft.com/office/drawing/2014/main" id="{680FD9A1-E23E-4E4A-9144-E287E0E03F9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3777" y="1670337"/>
          <a:ext cx="5726097" cy="397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25E3BB-18CF-4855-8E18-B944958D9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4" y="330399"/>
            <a:ext cx="1716198" cy="60475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389EA7D-BA02-47A7-86DB-EADEBD55B17E}"/>
              </a:ext>
            </a:extLst>
          </p:cNvPr>
          <p:cNvSpPr/>
          <p:nvPr/>
        </p:nvSpPr>
        <p:spPr>
          <a:xfrm>
            <a:off x="1026695" y="1370250"/>
            <a:ext cx="10491537" cy="3699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uk-UA" sz="2800" b="1" dirty="0">
                <a:solidFill>
                  <a:srgbClr val="F49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Публікація дописів на офіційних ресурсах (</a:t>
            </a:r>
            <a:r>
              <a:rPr lang="en-US" sz="2800" b="1" dirty="0">
                <a:solidFill>
                  <a:srgbClr val="F49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</a:t>
            </a:r>
            <a:r>
              <a:rPr lang="uk-UA" sz="2800" b="1" dirty="0">
                <a:solidFill>
                  <a:srgbClr val="F49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-сторінка):</a:t>
            </a:r>
          </a:p>
          <a:p>
            <a:pPr marR="0" lvl="0" indent="357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440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Що таке артеріальна гіпертензія і чому її називають «тихим вбивцею»</a:t>
            </a:r>
          </a:p>
          <a:p>
            <a:pPr marR="0" lvl="0" indent="357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uk-UA" sz="2400" dirty="0">
                <a:solidFill>
                  <a:srgbClr val="044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Як правильно вимірювати артеріальний тиск в домашніх умовах</a:t>
            </a:r>
          </a:p>
          <a:p>
            <a:pPr marR="0" lvl="0" indent="357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440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Як контролювати артеріальну гіпертензію</a:t>
            </a:r>
          </a:p>
          <a:p>
            <a:pPr marR="0" lvl="0" indent="357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tabLst/>
              <a:defRPr/>
            </a:pPr>
            <a:r>
              <a:rPr lang="uk-UA" sz="2400" dirty="0">
                <a:solidFill>
                  <a:srgbClr val="044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Основні рекомендації щодо модифікації способу життя при АГ</a:t>
            </a:r>
            <a:endParaRPr lang="uk-UA" sz="2400" dirty="0">
              <a:solidFill>
                <a:srgbClr val="F49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uk-UA" sz="2800" b="1" dirty="0">
                <a:solidFill>
                  <a:srgbClr val="F49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Публікація відеоролика + текстова підводка до відео</a:t>
            </a:r>
          </a:p>
        </p:txBody>
      </p:sp>
    </p:spTree>
    <p:extLst>
      <p:ext uri="{BB962C8B-B14F-4D97-AF65-F5344CB8AC3E}">
        <p14:creationId xmlns:p14="http://schemas.microsoft.com/office/powerpoint/2010/main" val="10429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25E3BB-18CF-4855-8E18-B944958D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4" y="330400"/>
            <a:ext cx="1784383" cy="628782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389EA7D-BA02-47A7-86DB-EADEBD55B17E}"/>
              </a:ext>
            </a:extLst>
          </p:cNvPr>
          <p:cNvSpPr/>
          <p:nvPr/>
        </p:nvSpPr>
        <p:spPr>
          <a:xfrm>
            <a:off x="477554" y="1329470"/>
            <a:ext cx="11048698" cy="4883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1200"/>
              </a:spcAft>
              <a:defRPr/>
            </a:pPr>
            <a:r>
              <a:rPr lang="uk-UA" sz="2400" dirty="0">
                <a:solidFill>
                  <a:srgbClr val="044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оцінки ефективності ініціативи просимо надати короткий зворотний зв’язок </a:t>
            </a:r>
            <a:r>
              <a:rPr lang="uk-UA" sz="2400" b="1" i="1" dirty="0">
                <a:solidFill>
                  <a:srgbClr val="044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 січня</a:t>
            </a:r>
            <a:r>
              <a:rPr lang="uk-UA" sz="2400" dirty="0">
                <a:solidFill>
                  <a:srgbClr val="044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електронну адресу </a:t>
            </a:r>
            <a:r>
              <a:rPr lang="uk-UA" dirty="0">
                <a:hlinkClick r:id="rId4"/>
              </a:rPr>
              <a:t>kharkivlabcentr.оkg@gmail.com</a:t>
            </a:r>
            <a:r>
              <a:rPr lang="uk-UA" dirty="0"/>
              <a:t> </a:t>
            </a:r>
            <a:r>
              <a:rPr lang="uk-UA" sz="2400" dirty="0">
                <a:solidFill>
                  <a:srgbClr val="004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листі, будь ласка, зазначте:</a:t>
            </a:r>
          </a:p>
          <a:p>
            <a:pPr marL="801688" lvl="0" indent="273050" algn="just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solidFill>
                  <a:srgbClr val="044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можливості короткі коментарі або відгуки від медичних працівників ЦПМСД стосовно наданих матеріалів</a:t>
            </a:r>
          </a:p>
          <a:p>
            <a:pPr marL="801688" lvl="0" indent="273050" algn="just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solidFill>
                  <a:srgbClr val="044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можливості – фото із закладів первинки: з уже розміщеними плакатами та наданими сімейним лікарям алгоритмами</a:t>
            </a:r>
            <a:endParaRPr lang="uk-UA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E13741E-9976-40A7-AB58-DEC3E5CDF38C}"/>
              </a:ext>
            </a:extLst>
          </p:cNvPr>
          <p:cNvSpPr txBox="1">
            <a:spLocks/>
          </p:cNvSpPr>
          <p:nvPr/>
        </p:nvSpPr>
        <p:spPr>
          <a:xfrm>
            <a:off x="3138854" y="585033"/>
            <a:ext cx="5726098" cy="559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kern="0" dirty="0">
                <a:solidFill>
                  <a:srgbClr val="F49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ЗВОРОТНІЙ ЗВ’ЯЗОК</a:t>
            </a:r>
            <a:endParaRPr kumimoji="0" lang="uk-UA" b="1" i="0" u="none" strike="noStrike" kern="0" cap="none" spc="0" normalizeH="0" baseline="0" noProof="0" dirty="0">
              <a:ln>
                <a:noFill/>
              </a:ln>
              <a:solidFill>
                <a:srgbClr val="F494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02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8">
            <a:extLst>
              <a:ext uri="{FF2B5EF4-FFF2-40B4-BE49-F238E27FC236}">
                <a16:creationId xmlns:a16="http://schemas.microsoft.com/office/drawing/2014/main" id="{680FD9A1-E23E-4E4A-9144-E287E0E03F9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3777" y="1670337"/>
          <a:ext cx="5726097" cy="397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25E3BB-18CF-4855-8E18-B944958D9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4" y="330399"/>
            <a:ext cx="1595795" cy="56232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E13741E-9976-40A7-AB58-DEC3E5CDF38C}"/>
              </a:ext>
            </a:extLst>
          </p:cNvPr>
          <p:cNvSpPr txBox="1">
            <a:spLocks/>
          </p:cNvSpPr>
          <p:nvPr/>
        </p:nvSpPr>
        <p:spPr>
          <a:xfrm>
            <a:off x="3176825" y="2325694"/>
            <a:ext cx="5726098" cy="476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srgbClr val="F494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ДЯКУЄМО ЗА УВАГУ!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F7FFA15-7329-42CF-913A-3F7DE9A507B3}"/>
              </a:ext>
            </a:extLst>
          </p:cNvPr>
          <p:cNvSpPr txBox="1">
            <a:spLocks/>
          </p:cNvSpPr>
          <p:nvPr/>
        </p:nvSpPr>
        <p:spPr>
          <a:xfrm>
            <a:off x="1259409" y="3213136"/>
            <a:ext cx="10315073" cy="476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srgbClr val="F494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ДУЖЕ ЦІНУЄМО СПІВПРАЦЮ З ВАМИ!</a:t>
            </a:r>
          </a:p>
        </p:txBody>
      </p:sp>
    </p:spTree>
    <p:extLst>
      <p:ext uri="{BB962C8B-B14F-4D97-AF65-F5344CB8AC3E}">
        <p14:creationId xmlns:p14="http://schemas.microsoft.com/office/powerpoint/2010/main" val="249282993"/>
      </p:ext>
    </p:extLst>
  </p:cSld>
  <p:clrMapOvr>
    <a:masterClrMapping/>
  </p:clrMapOvr>
</p:sld>
</file>

<file path=ppt/theme/theme1.xml><?xml version="1.0" encoding="utf-8"?>
<a:theme xmlns:a="http://schemas.openxmlformats.org/drawingml/2006/main" name="1_US Consulting Report Template_R1.5V_1208">
  <a:themeElements>
    <a:clrScheme name="US Consulting Report Template_R1.5V_1208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399"/>
      </a:accent1>
      <a:accent2>
        <a:srgbClr val="8099CC"/>
      </a:accent2>
      <a:accent3>
        <a:srgbClr val="8F8F8F"/>
      </a:accent3>
      <a:accent4>
        <a:srgbClr val="707070"/>
      </a:accent4>
      <a:accent5>
        <a:srgbClr val="AAADCA"/>
      </a:accent5>
      <a:accent6>
        <a:srgbClr val="738AB9"/>
      </a:accent6>
      <a:hlink>
        <a:srgbClr val="0000FF"/>
      </a:hlink>
      <a:folHlink>
        <a:srgbClr val="FF00FF"/>
      </a:folHlink>
    </a:clrScheme>
    <a:fontScheme name="US Consulting Report Template_R1.5V_1208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S Consulting Report Template_R1.5V_120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015"/>
        </a:solidFill>
        <a:ln w="25400" cap="sq">
          <a:solidFill>
            <a:srgbClr val="F29015"/>
          </a:solidFill>
          <a:prstDash val="solid"/>
          <a:round/>
          <a:tailEnd type="triangle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algn="ctr">
          <a:defRPr dirty="0">
            <a:solidFill>
              <a:schemeClr val="bg1"/>
            </a:solidFill>
            <a:latin typeface="Museo Sans Cyrl 500" panose="02000000000000000000" pitchFamily="50" charset="-52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2020 Medical 02">
      <a:dk1>
        <a:srgbClr val="999999"/>
      </a:dk1>
      <a:lt1>
        <a:srgbClr val="FFFFFF"/>
      </a:lt1>
      <a:dk2>
        <a:srgbClr val="363E48"/>
      </a:dk2>
      <a:lt2>
        <a:srgbClr val="FFFFFF"/>
      </a:lt2>
      <a:accent1>
        <a:srgbClr val="D9A0A0"/>
      </a:accent1>
      <a:accent2>
        <a:srgbClr val="C2BFD2"/>
      </a:accent2>
      <a:accent3>
        <a:srgbClr val="A169E8"/>
      </a:accent3>
      <a:accent4>
        <a:srgbClr val="A58CB2"/>
      </a:accent4>
      <a:accent5>
        <a:srgbClr val="D9A0A0"/>
      </a:accent5>
      <a:accent6>
        <a:srgbClr val="C2BFD2"/>
      </a:accent6>
      <a:hlink>
        <a:srgbClr val="1E9272"/>
      </a:hlink>
      <a:folHlink>
        <a:srgbClr val="AC262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FFEFCF3E16BA4CA5A091E941FD1375" ma:contentTypeVersion="13" ma:contentTypeDescription="Створення нового документа." ma:contentTypeScope="" ma:versionID="891fed1e8449a282f0877f7b3f4fcc50">
  <xsd:schema xmlns:xsd="http://www.w3.org/2001/XMLSchema" xmlns:xs="http://www.w3.org/2001/XMLSchema" xmlns:p="http://schemas.microsoft.com/office/2006/metadata/properties" xmlns:ns3="2fae248c-9876-4751-8857-f41ce949219a" xmlns:ns4="774dbea7-5aa0-4682-8528-550d25fe52f1" targetNamespace="http://schemas.microsoft.com/office/2006/metadata/properties" ma:root="true" ma:fieldsID="eaed16c83d6d884b929acf1984b2c220" ns3:_="" ns4:_="">
    <xsd:import namespace="2fae248c-9876-4751-8857-f41ce949219a"/>
    <xsd:import namespace="774dbea7-5aa0-4682-8528-550d25fe52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e248c-9876-4751-8857-f41ce94921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dbea7-5aa0-4682-8528-550d25fe52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Геш підказки про спільний доступ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fae248c-9876-4751-8857-f41ce949219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F29381-5084-4E08-AEAC-2360F7C838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ae248c-9876-4751-8857-f41ce949219a"/>
    <ds:schemaRef ds:uri="774dbea7-5aa0-4682-8528-550d25fe52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170480-3022-44AC-859B-91499B69CF67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774dbea7-5aa0-4682-8528-550d25fe52f1"/>
    <ds:schemaRef ds:uri="http://schemas.microsoft.com/office/2006/metadata/properties"/>
    <ds:schemaRef ds:uri="http://purl.org/dc/elements/1.1/"/>
    <ds:schemaRef ds:uri="2fae248c-9876-4751-8857-f41ce949219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EE9D737-B017-4A1C-99F6-5DE34467EA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267</Words>
  <Application>Microsoft Office PowerPoint</Application>
  <PresentationFormat>Широкий екран</PresentationFormat>
  <Paragraphs>41</Paragraphs>
  <Slides>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Museo Sans Cyrl 500</vt:lpstr>
      <vt:lpstr>Museo Sans Cyrl 900</vt:lpstr>
      <vt:lpstr>Myriad Pro</vt:lpstr>
      <vt:lpstr>Times New Roman</vt:lpstr>
      <vt:lpstr>Wingdings</vt:lpstr>
      <vt:lpstr>Wingdings 2</vt:lpstr>
      <vt:lpstr>1_US Consulting Report Template_R1.5V_1208</vt:lpstr>
      <vt:lpstr>3_Office Theme</vt:lpstr>
      <vt:lpstr>Інформаційна кампанія  з профілактики артеріальної гіпертензії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координаційних рад з питань ГЗ, створення профспілкових організацій, укладання колективних договорів, формування кадрового резерву</dc:title>
  <dc:creator>PHC01</dc:creator>
  <cp:lastModifiedBy>Alexander</cp:lastModifiedBy>
  <cp:revision>327</cp:revision>
  <dcterms:modified xsi:type="dcterms:W3CDTF">2025-12-30T09:23:44Z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0x0101006CFFEFCF3E16BA4CA5A091E941FD1375</vt:lpwstr>
  </property>
</Properties>
</file>